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2" r:id="rId1"/>
  </p:sldMasterIdLst>
  <p:notesMasterIdLst>
    <p:notesMasterId r:id="rId18"/>
  </p:notesMasterIdLst>
  <p:sldIdLst>
    <p:sldId id="256" r:id="rId2"/>
    <p:sldId id="306" r:id="rId3"/>
    <p:sldId id="307" r:id="rId4"/>
    <p:sldId id="257" r:id="rId5"/>
    <p:sldId id="294" r:id="rId6"/>
    <p:sldId id="295" r:id="rId7"/>
    <p:sldId id="296" r:id="rId8"/>
    <p:sldId id="297" r:id="rId9"/>
    <p:sldId id="298" r:id="rId10"/>
    <p:sldId id="299" r:id="rId11"/>
    <p:sldId id="300" r:id="rId12"/>
    <p:sldId id="301" r:id="rId13"/>
    <p:sldId id="303" r:id="rId14"/>
    <p:sldId id="304" r:id="rId15"/>
    <p:sldId id="305" r:id="rId16"/>
    <p:sldId id="285" r:id="rId17"/>
  </p:sldIdLst>
  <p:sldSz cx="9144000" cy="5143500" type="screen16x9"/>
  <p:notesSz cx="6858000" cy="9144000"/>
  <p:embeddedFontLst>
    <p:embeddedFont>
      <p:font typeface="EB Garamond" panose="020B0604020202020204" charset="0"/>
      <p:regular r:id="rId19"/>
      <p:bold r:id="rId20"/>
      <p:italic r:id="rId21"/>
      <p:boldItalic r:id="rId22"/>
    </p:embeddedFont>
    <p:embeddedFont>
      <p:font typeface="Roboto Condensed Light" panose="020B0604020202020204" charset="0"/>
      <p:regular r:id="rId23"/>
      <p:italic r:id="rId24"/>
    </p:embeddedFont>
    <p:embeddedFont>
      <p:font typeface="Fira Sans" panose="020B0604020202020204" charset="0"/>
      <p:regular r:id="rId25"/>
      <p:bold r:id="rId26"/>
      <p:italic r:id="rId27"/>
      <p:boldItalic r:id="rId2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iếu" initials="H" lastIdx="1" clrIdx="0">
    <p:extLst>
      <p:ext uri="{19B8F6BF-5375-455C-9EA6-DF929625EA0E}">
        <p15:presenceInfo xmlns:p15="http://schemas.microsoft.com/office/powerpoint/2012/main" userId="8a03943a5c6f2006"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B71F69A-2C19-4754-B85F-E7841E301A05}">
  <a:tblStyle styleId="{4B71F69A-2C19-4754-B85F-E7841E301A0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0" d="100"/>
          <a:sy n="110" d="100"/>
        </p:scale>
        <p:origin x="658"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font" Target="fonts/font10.fntdata"/><Relationship Id="rId10" Type="http://schemas.openxmlformats.org/officeDocument/2006/relationships/slide" Target="slides/slide9.xml"/><Relationship Id="rId19" Type="http://schemas.openxmlformats.org/officeDocument/2006/relationships/font" Target="fonts/font1.fntdata"/><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8"/>
        <p:cNvGrpSpPr/>
        <p:nvPr/>
      </p:nvGrpSpPr>
      <p:grpSpPr>
        <a:xfrm>
          <a:off x="0" y="0"/>
          <a:ext cx="0" cy="0"/>
          <a:chOff x="0" y="0"/>
          <a:chExt cx="0" cy="0"/>
        </a:xfrm>
      </p:grpSpPr>
      <p:sp>
        <p:nvSpPr>
          <p:cNvPr id="1119" name="Google Shape;111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0" name="Google Shape;112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4"/>
        <p:cNvGrpSpPr/>
        <p:nvPr/>
      </p:nvGrpSpPr>
      <p:grpSpPr>
        <a:xfrm>
          <a:off x="0" y="0"/>
          <a:ext cx="0" cy="0"/>
          <a:chOff x="0" y="0"/>
          <a:chExt cx="0" cy="0"/>
        </a:xfrm>
      </p:grpSpPr>
      <p:sp>
        <p:nvSpPr>
          <p:cNvPr id="1125" name="Google Shape;1125;g99f2f57a7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6" name="Google Shape;1126;g99f2f57a7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181600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4"/>
        <p:cNvGrpSpPr/>
        <p:nvPr/>
      </p:nvGrpSpPr>
      <p:grpSpPr>
        <a:xfrm>
          <a:off x="0" y="0"/>
          <a:ext cx="0" cy="0"/>
          <a:chOff x="0" y="0"/>
          <a:chExt cx="0" cy="0"/>
        </a:xfrm>
      </p:grpSpPr>
      <p:sp>
        <p:nvSpPr>
          <p:cNvPr id="1125" name="Google Shape;1125;g99f2f57a7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6" name="Google Shape;1126;g99f2f57a7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943363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4"/>
        <p:cNvGrpSpPr/>
        <p:nvPr/>
      </p:nvGrpSpPr>
      <p:grpSpPr>
        <a:xfrm>
          <a:off x="0" y="0"/>
          <a:ext cx="0" cy="0"/>
          <a:chOff x="0" y="0"/>
          <a:chExt cx="0" cy="0"/>
        </a:xfrm>
      </p:grpSpPr>
      <p:sp>
        <p:nvSpPr>
          <p:cNvPr id="1125" name="Google Shape;1125;g99f2f57a7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6" name="Google Shape;1126;g99f2f57a7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290590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4"/>
        <p:cNvGrpSpPr/>
        <p:nvPr/>
      </p:nvGrpSpPr>
      <p:grpSpPr>
        <a:xfrm>
          <a:off x="0" y="0"/>
          <a:ext cx="0" cy="0"/>
          <a:chOff x="0" y="0"/>
          <a:chExt cx="0" cy="0"/>
        </a:xfrm>
      </p:grpSpPr>
      <p:sp>
        <p:nvSpPr>
          <p:cNvPr id="1125" name="Google Shape;1125;g99f2f57a7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6" name="Google Shape;1126;g99f2f57a7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537793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4"/>
        <p:cNvGrpSpPr/>
        <p:nvPr/>
      </p:nvGrpSpPr>
      <p:grpSpPr>
        <a:xfrm>
          <a:off x="0" y="0"/>
          <a:ext cx="0" cy="0"/>
          <a:chOff x="0" y="0"/>
          <a:chExt cx="0" cy="0"/>
        </a:xfrm>
      </p:grpSpPr>
      <p:sp>
        <p:nvSpPr>
          <p:cNvPr id="1125" name="Google Shape;1125;g99f2f57a7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6" name="Google Shape;1126;g99f2f57a7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35238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4"/>
        <p:cNvGrpSpPr/>
        <p:nvPr/>
      </p:nvGrpSpPr>
      <p:grpSpPr>
        <a:xfrm>
          <a:off x="0" y="0"/>
          <a:ext cx="0" cy="0"/>
          <a:chOff x="0" y="0"/>
          <a:chExt cx="0" cy="0"/>
        </a:xfrm>
      </p:grpSpPr>
      <p:sp>
        <p:nvSpPr>
          <p:cNvPr id="1125" name="Google Shape;1125;g99f2f57a7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6" name="Google Shape;1126;g99f2f57a7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700722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9"/>
        <p:cNvGrpSpPr/>
        <p:nvPr/>
      </p:nvGrpSpPr>
      <p:grpSpPr>
        <a:xfrm>
          <a:off x="0" y="0"/>
          <a:ext cx="0" cy="0"/>
          <a:chOff x="0" y="0"/>
          <a:chExt cx="0" cy="0"/>
        </a:xfrm>
      </p:grpSpPr>
      <p:sp>
        <p:nvSpPr>
          <p:cNvPr id="2190" name="Google Shape;2190;g99f2f57a71_0_1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1" name="Google Shape;2191;g99f2f57a71_0_1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2"/>
        <p:cNvGrpSpPr/>
        <p:nvPr/>
      </p:nvGrpSpPr>
      <p:grpSpPr>
        <a:xfrm>
          <a:off x="0" y="0"/>
          <a:ext cx="0" cy="0"/>
          <a:chOff x="0" y="0"/>
          <a:chExt cx="0" cy="0"/>
        </a:xfrm>
      </p:grpSpPr>
      <p:sp>
        <p:nvSpPr>
          <p:cNvPr id="2173" name="Google Shape;2173;gbd6c00e730_0_1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4" name="Google Shape;2174;gbd6c00e730_0_1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14732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2"/>
        <p:cNvGrpSpPr/>
        <p:nvPr/>
      </p:nvGrpSpPr>
      <p:grpSpPr>
        <a:xfrm>
          <a:off x="0" y="0"/>
          <a:ext cx="0" cy="0"/>
          <a:chOff x="0" y="0"/>
          <a:chExt cx="0" cy="0"/>
        </a:xfrm>
      </p:grpSpPr>
      <p:sp>
        <p:nvSpPr>
          <p:cNvPr id="2173" name="Google Shape;2173;gbd6c00e730_0_1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4" name="Google Shape;2174;gbd6c00e730_0_1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291412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4"/>
        <p:cNvGrpSpPr/>
        <p:nvPr/>
      </p:nvGrpSpPr>
      <p:grpSpPr>
        <a:xfrm>
          <a:off x="0" y="0"/>
          <a:ext cx="0" cy="0"/>
          <a:chOff x="0" y="0"/>
          <a:chExt cx="0" cy="0"/>
        </a:xfrm>
      </p:grpSpPr>
      <p:sp>
        <p:nvSpPr>
          <p:cNvPr id="1125" name="Google Shape;1125;g99f2f57a7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6" name="Google Shape;1126;g99f2f57a7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4"/>
        <p:cNvGrpSpPr/>
        <p:nvPr/>
      </p:nvGrpSpPr>
      <p:grpSpPr>
        <a:xfrm>
          <a:off x="0" y="0"/>
          <a:ext cx="0" cy="0"/>
          <a:chOff x="0" y="0"/>
          <a:chExt cx="0" cy="0"/>
        </a:xfrm>
      </p:grpSpPr>
      <p:sp>
        <p:nvSpPr>
          <p:cNvPr id="1125" name="Google Shape;1125;g99f2f57a7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6" name="Google Shape;1126;g99f2f57a7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493865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4"/>
        <p:cNvGrpSpPr/>
        <p:nvPr/>
      </p:nvGrpSpPr>
      <p:grpSpPr>
        <a:xfrm>
          <a:off x="0" y="0"/>
          <a:ext cx="0" cy="0"/>
          <a:chOff x="0" y="0"/>
          <a:chExt cx="0" cy="0"/>
        </a:xfrm>
      </p:grpSpPr>
      <p:sp>
        <p:nvSpPr>
          <p:cNvPr id="1125" name="Google Shape;1125;g99f2f57a7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6" name="Google Shape;1126;g99f2f57a7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57112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4"/>
        <p:cNvGrpSpPr/>
        <p:nvPr/>
      </p:nvGrpSpPr>
      <p:grpSpPr>
        <a:xfrm>
          <a:off x="0" y="0"/>
          <a:ext cx="0" cy="0"/>
          <a:chOff x="0" y="0"/>
          <a:chExt cx="0" cy="0"/>
        </a:xfrm>
      </p:grpSpPr>
      <p:sp>
        <p:nvSpPr>
          <p:cNvPr id="1125" name="Google Shape;1125;g99f2f57a7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6" name="Google Shape;1126;g99f2f57a7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666239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4"/>
        <p:cNvGrpSpPr/>
        <p:nvPr/>
      </p:nvGrpSpPr>
      <p:grpSpPr>
        <a:xfrm>
          <a:off x="0" y="0"/>
          <a:ext cx="0" cy="0"/>
          <a:chOff x="0" y="0"/>
          <a:chExt cx="0" cy="0"/>
        </a:xfrm>
      </p:grpSpPr>
      <p:sp>
        <p:nvSpPr>
          <p:cNvPr id="1125" name="Google Shape;1125;g99f2f57a7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6" name="Google Shape;1126;g99f2f57a7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3468466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4"/>
        <p:cNvGrpSpPr/>
        <p:nvPr/>
      </p:nvGrpSpPr>
      <p:grpSpPr>
        <a:xfrm>
          <a:off x="0" y="0"/>
          <a:ext cx="0" cy="0"/>
          <a:chOff x="0" y="0"/>
          <a:chExt cx="0" cy="0"/>
        </a:xfrm>
      </p:grpSpPr>
      <p:sp>
        <p:nvSpPr>
          <p:cNvPr id="1125" name="Google Shape;1125;g99f2f57a7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6" name="Google Shape;1126;g99f2f57a7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215628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94657" y="254012"/>
            <a:ext cx="8471057" cy="4635473"/>
            <a:chOff x="1075213" y="539400"/>
            <a:chExt cx="6657019" cy="4064778"/>
          </a:xfrm>
        </p:grpSpPr>
        <p:sp>
          <p:nvSpPr>
            <p:cNvPr id="10" name="Google Shape;10;p2"/>
            <p:cNvSpPr/>
            <p:nvPr/>
          </p:nvSpPr>
          <p:spPr>
            <a:xfrm>
              <a:off x="1439819" y="539400"/>
              <a:ext cx="6292400" cy="4064778"/>
            </a:xfrm>
            <a:custGeom>
              <a:avLst/>
              <a:gdLst/>
              <a:ahLst/>
              <a:cxnLst/>
              <a:rect l="l" t="t" r="r" b="b"/>
              <a:pathLst>
                <a:path w="89712" h="62348" extrusionOk="0">
                  <a:moveTo>
                    <a:pt x="1" y="0"/>
                  </a:moveTo>
                  <a:lnTo>
                    <a:pt x="1" y="58194"/>
                  </a:lnTo>
                  <a:cubicBezTo>
                    <a:pt x="1" y="60477"/>
                    <a:pt x="1856" y="62347"/>
                    <a:pt x="4153" y="62347"/>
                  </a:cubicBezTo>
                  <a:lnTo>
                    <a:pt x="85559" y="62347"/>
                  </a:lnTo>
                  <a:cubicBezTo>
                    <a:pt x="87855" y="62347"/>
                    <a:pt x="89712" y="60477"/>
                    <a:pt x="89712" y="58194"/>
                  </a:cubicBezTo>
                  <a:lnTo>
                    <a:pt x="897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1439875" y="3963125"/>
              <a:ext cx="6292357" cy="260920"/>
            </a:xfrm>
            <a:custGeom>
              <a:avLst/>
              <a:gdLst/>
              <a:ahLst/>
              <a:cxnLst/>
              <a:rect l="l" t="t" r="r" b="b"/>
              <a:pathLst>
                <a:path w="90619" h="4002" extrusionOk="0">
                  <a:moveTo>
                    <a:pt x="15" y="1"/>
                  </a:moveTo>
                  <a:lnTo>
                    <a:pt x="0" y="14"/>
                  </a:lnTo>
                  <a:lnTo>
                    <a:pt x="0" y="3974"/>
                  </a:lnTo>
                  <a:cubicBezTo>
                    <a:pt x="0" y="3988"/>
                    <a:pt x="15" y="4002"/>
                    <a:pt x="15" y="4002"/>
                  </a:cubicBezTo>
                  <a:lnTo>
                    <a:pt x="90606" y="4002"/>
                  </a:lnTo>
                  <a:cubicBezTo>
                    <a:pt x="90606" y="4002"/>
                    <a:pt x="90619" y="3988"/>
                    <a:pt x="90619" y="3974"/>
                  </a:cubicBezTo>
                  <a:lnTo>
                    <a:pt x="90619" y="14"/>
                  </a:lnTo>
                  <a:lnTo>
                    <a:pt x="9060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1439819" y="860291"/>
              <a:ext cx="6292400" cy="53004"/>
            </a:xfrm>
            <a:custGeom>
              <a:avLst/>
              <a:gdLst/>
              <a:ahLst/>
              <a:cxnLst/>
              <a:rect l="l" t="t" r="r" b="b"/>
              <a:pathLst>
                <a:path w="89712" h="813" extrusionOk="0">
                  <a:moveTo>
                    <a:pt x="1" y="1"/>
                  </a:moveTo>
                  <a:lnTo>
                    <a:pt x="1" y="813"/>
                  </a:lnTo>
                  <a:lnTo>
                    <a:pt x="89712" y="813"/>
                  </a:lnTo>
                  <a:lnTo>
                    <a:pt x="8971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1075213" y="1086258"/>
              <a:ext cx="364658" cy="339862"/>
            </a:xfrm>
            <a:custGeom>
              <a:avLst/>
              <a:gdLst/>
              <a:ahLst/>
              <a:cxnLst/>
              <a:rect l="l" t="t" r="r" b="b"/>
              <a:pathLst>
                <a:path w="5199" h="5213" extrusionOk="0">
                  <a:moveTo>
                    <a:pt x="1" y="0"/>
                  </a:moveTo>
                  <a:lnTo>
                    <a:pt x="1733" y="2613"/>
                  </a:lnTo>
                  <a:lnTo>
                    <a:pt x="1" y="5212"/>
                  </a:lnTo>
                  <a:lnTo>
                    <a:pt x="5199" y="5212"/>
                  </a:lnTo>
                  <a:lnTo>
                    <a:pt x="519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Google Shape;14;p2"/>
          <p:cNvSpPr txBox="1">
            <a:spLocks noGrp="1"/>
          </p:cNvSpPr>
          <p:nvPr>
            <p:ph type="ctrTitle"/>
          </p:nvPr>
        </p:nvSpPr>
        <p:spPr>
          <a:xfrm>
            <a:off x="1429200" y="1147925"/>
            <a:ext cx="6285600" cy="20331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Clr>
                <a:srgbClr val="191919"/>
              </a:buClr>
              <a:buSzPts val="5200"/>
              <a:buNone/>
              <a:defRPr sz="7200">
                <a:solidFill>
                  <a:schemeClr val="accent4"/>
                </a:solidFill>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5" name="Google Shape;15;p2"/>
          <p:cNvSpPr txBox="1">
            <a:spLocks noGrp="1"/>
          </p:cNvSpPr>
          <p:nvPr>
            <p:ph type="subTitle" idx="1"/>
          </p:nvPr>
        </p:nvSpPr>
        <p:spPr>
          <a:xfrm>
            <a:off x="2083581" y="3257225"/>
            <a:ext cx="5060400" cy="4758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600">
                <a:solidFill>
                  <a:schemeClr val="accent4"/>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71"/>
        <p:cNvGrpSpPr/>
        <p:nvPr/>
      </p:nvGrpSpPr>
      <p:grpSpPr>
        <a:xfrm>
          <a:off x="0" y="0"/>
          <a:ext cx="0" cy="0"/>
          <a:chOff x="0" y="0"/>
          <a:chExt cx="0" cy="0"/>
        </a:xfrm>
      </p:grpSpPr>
      <p:sp>
        <p:nvSpPr>
          <p:cNvPr id="72" name="Google Shape;72;p4"/>
          <p:cNvSpPr/>
          <p:nvPr/>
        </p:nvSpPr>
        <p:spPr>
          <a:xfrm>
            <a:off x="285500" y="162400"/>
            <a:ext cx="8566088" cy="4818707"/>
          </a:xfrm>
          <a:custGeom>
            <a:avLst/>
            <a:gdLst/>
            <a:ahLst/>
            <a:cxnLst/>
            <a:rect l="l" t="t" r="r" b="b"/>
            <a:pathLst>
              <a:path w="73809" h="41520" extrusionOk="0">
                <a:moveTo>
                  <a:pt x="631" y="1"/>
                </a:moveTo>
                <a:cubicBezTo>
                  <a:pt x="293" y="1"/>
                  <a:pt x="0" y="281"/>
                  <a:pt x="0" y="632"/>
                </a:cubicBezTo>
                <a:lnTo>
                  <a:pt x="0" y="40877"/>
                </a:lnTo>
                <a:cubicBezTo>
                  <a:pt x="0" y="41228"/>
                  <a:pt x="293" y="41520"/>
                  <a:pt x="631" y="41520"/>
                </a:cubicBezTo>
                <a:lnTo>
                  <a:pt x="73178" y="41520"/>
                </a:lnTo>
                <a:cubicBezTo>
                  <a:pt x="73528" y="41520"/>
                  <a:pt x="73809" y="41228"/>
                  <a:pt x="73809" y="40877"/>
                </a:cubicBezTo>
                <a:lnTo>
                  <a:pt x="73809" y="632"/>
                </a:lnTo>
                <a:cubicBezTo>
                  <a:pt x="73809" y="281"/>
                  <a:pt x="73528" y="1"/>
                  <a:pt x="731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4"/>
          <p:cNvSpPr/>
          <p:nvPr/>
        </p:nvSpPr>
        <p:spPr>
          <a:xfrm>
            <a:off x="680097" y="472972"/>
            <a:ext cx="7778290" cy="4196291"/>
          </a:xfrm>
          <a:custGeom>
            <a:avLst/>
            <a:gdLst/>
            <a:ahLst/>
            <a:cxnLst/>
            <a:rect l="l" t="t" r="r" b="b"/>
            <a:pathLst>
              <a:path w="67021" h="36157" extrusionOk="0">
                <a:moveTo>
                  <a:pt x="1740" y="0"/>
                </a:moveTo>
                <a:cubicBezTo>
                  <a:pt x="782" y="0"/>
                  <a:pt x="0" y="783"/>
                  <a:pt x="0" y="1753"/>
                </a:cubicBezTo>
                <a:lnTo>
                  <a:pt x="0" y="34416"/>
                </a:lnTo>
                <a:cubicBezTo>
                  <a:pt x="0" y="35374"/>
                  <a:pt x="782" y="36157"/>
                  <a:pt x="1740" y="36157"/>
                </a:cubicBezTo>
                <a:lnTo>
                  <a:pt x="65280" y="36157"/>
                </a:lnTo>
                <a:cubicBezTo>
                  <a:pt x="66238" y="36157"/>
                  <a:pt x="67021" y="35374"/>
                  <a:pt x="67021" y="34416"/>
                </a:cubicBezTo>
                <a:lnTo>
                  <a:pt x="67021" y="1753"/>
                </a:lnTo>
                <a:cubicBezTo>
                  <a:pt x="67021" y="783"/>
                  <a:pt x="66238" y="0"/>
                  <a:pt x="6528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4"/>
          <p:cNvSpPr txBox="1">
            <a:spLocks noGrp="1"/>
          </p:cNvSpPr>
          <p:nvPr>
            <p:ph type="title"/>
          </p:nvPr>
        </p:nvSpPr>
        <p:spPr>
          <a:xfrm>
            <a:off x="713100" y="532852"/>
            <a:ext cx="7710900" cy="766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75" name="Google Shape;75;p4"/>
          <p:cNvSpPr txBox="1">
            <a:spLocks noGrp="1"/>
          </p:cNvSpPr>
          <p:nvPr>
            <p:ph type="body" idx="1"/>
          </p:nvPr>
        </p:nvSpPr>
        <p:spPr>
          <a:xfrm>
            <a:off x="1061250" y="1336500"/>
            <a:ext cx="7021500" cy="32295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Clr>
                <a:srgbClr val="434343"/>
              </a:buClr>
              <a:buSzPts val="1200"/>
              <a:buAutoNum type="arabicPeriod"/>
              <a:defRPr sz="1100">
                <a:solidFill>
                  <a:srgbClr val="434343"/>
                </a:solidFill>
              </a:defRPr>
            </a:lvl1pPr>
            <a:lvl2pPr marL="914400" lvl="1" indent="-304800" rtl="0">
              <a:lnSpc>
                <a:spcPct val="115000"/>
              </a:lnSpc>
              <a:spcBef>
                <a:spcPts val="1600"/>
              </a:spcBef>
              <a:spcAft>
                <a:spcPts val="0"/>
              </a:spcAft>
              <a:buClr>
                <a:srgbClr val="434343"/>
              </a:buClr>
              <a:buSzPts val="1200"/>
              <a:buFont typeface="Roboto Condensed Light"/>
              <a:buAutoNum type="alphaLcPeriod"/>
              <a:defRPr>
                <a:solidFill>
                  <a:srgbClr val="434343"/>
                </a:solidFill>
              </a:defRPr>
            </a:lvl2pPr>
            <a:lvl3pPr marL="1371600" lvl="2" indent="-304800" rtl="0">
              <a:lnSpc>
                <a:spcPct val="115000"/>
              </a:lnSpc>
              <a:spcBef>
                <a:spcPts val="1600"/>
              </a:spcBef>
              <a:spcAft>
                <a:spcPts val="0"/>
              </a:spcAft>
              <a:buClr>
                <a:srgbClr val="434343"/>
              </a:buClr>
              <a:buSzPts val="1200"/>
              <a:buFont typeface="Roboto Condensed Light"/>
              <a:buAutoNum type="romanLcPeriod"/>
              <a:defRPr>
                <a:solidFill>
                  <a:srgbClr val="434343"/>
                </a:solidFill>
              </a:defRPr>
            </a:lvl3pPr>
            <a:lvl4pPr marL="1828800" lvl="3" indent="-304800" rtl="0">
              <a:lnSpc>
                <a:spcPct val="115000"/>
              </a:lnSpc>
              <a:spcBef>
                <a:spcPts val="1600"/>
              </a:spcBef>
              <a:spcAft>
                <a:spcPts val="0"/>
              </a:spcAft>
              <a:buClr>
                <a:srgbClr val="434343"/>
              </a:buClr>
              <a:buSzPts val="1200"/>
              <a:buFont typeface="Roboto Condensed Light"/>
              <a:buAutoNum type="arabicPeriod"/>
              <a:defRPr>
                <a:solidFill>
                  <a:srgbClr val="434343"/>
                </a:solidFill>
              </a:defRPr>
            </a:lvl4pPr>
            <a:lvl5pPr marL="2286000" lvl="4" indent="-304800" rtl="0">
              <a:lnSpc>
                <a:spcPct val="115000"/>
              </a:lnSpc>
              <a:spcBef>
                <a:spcPts val="1600"/>
              </a:spcBef>
              <a:spcAft>
                <a:spcPts val="0"/>
              </a:spcAft>
              <a:buClr>
                <a:srgbClr val="434343"/>
              </a:buClr>
              <a:buSzPts val="1200"/>
              <a:buFont typeface="Roboto Condensed Light"/>
              <a:buAutoNum type="alphaLcPeriod"/>
              <a:defRPr>
                <a:solidFill>
                  <a:srgbClr val="434343"/>
                </a:solidFill>
              </a:defRPr>
            </a:lvl5pPr>
            <a:lvl6pPr marL="2743200" lvl="5" indent="-304800" rtl="0">
              <a:lnSpc>
                <a:spcPct val="115000"/>
              </a:lnSpc>
              <a:spcBef>
                <a:spcPts val="1600"/>
              </a:spcBef>
              <a:spcAft>
                <a:spcPts val="0"/>
              </a:spcAft>
              <a:buClr>
                <a:srgbClr val="434343"/>
              </a:buClr>
              <a:buSzPts val="1200"/>
              <a:buFont typeface="Roboto Condensed Light"/>
              <a:buAutoNum type="romanLcPeriod"/>
              <a:defRPr>
                <a:solidFill>
                  <a:srgbClr val="434343"/>
                </a:solidFill>
              </a:defRPr>
            </a:lvl6pPr>
            <a:lvl7pPr marL="3200400" lvl="6" indent="-304800" rtl="0">
              <a:lnSpc>
                <a:spcPct val="115000"/>
              </a:lnSpc>
              <a:spcBef>
                <a:spcPts val="1600"/>
              </a:spcBef>
              <a:spcAft>
                <a:spcPts val="0"/>
              </a:spcAft>
              <a:buClr>
                <a:srgbClr val="434343"/>
              </a:buClr>
              <a:buSzPts val="1200"/>
              <a:buFont typeface="Roboto Condensed Light"/>
              <a:buAutoNum type="arabicPeriod"/>
              <a:defRPr>
                <a:solidFill>
                  <a:srgbClr val="434343"/>
                </a:solidFill>
              </a:defRPr>
            </a:lvl7pPr>
            <a:lvl8pPr marL="3657600" lvl="7" indent="-304800" rtl="0">
              <a:lnSpc>
                <a:spcPct val="115000"/>
              </a:lnSpc>
              <a:spcBef>
                <a:spcPts val="1600"/>
              </a:spcBef>
              <a:spcAft>
                <a:spcPts val="0"/>
              </a:spcAft>
              <a:buClr>
                <a:srgbClr val="434343"/>
              </a:buClr>
              <a:buSzPts val="1200"/>
              <a:buFont typeface="Roboto Condensed Light"/>
              <a:buAutoNum type="alphaLcPeriod"/>
              <a:defRPr>
                <a:solidFill>
                  <a:srgbClr val="434343"/>
                </a:solidFill>
              </a:defRPr>
            </a:lvl8pPr>
            <a:lvl9pPr marL="4114800" lvl="8" indent="-304800" rtl="0">
              <a:lnSpc>
                <a:spcPct val="115000"/>
              </a:lnSpc>
              <a:spcBef>
                <a:spcPts val="1600"/>
              </a:spcBef>
              <a:spcAft>
                <a:spcPts val="1600"/>
              </a:spcAft>
              <a:buClr>
                <a:srgbClr val="434343"/>
              </a:buClr>
              <a:buSzPts val="1200"/>
              <a:buFont typeface="Roboto Condensed Light"/>
              <a:buAutoNum type="romanLcPeriod"/>
              <a:defRPr>
                <a:solidFill>
                  <a:srgbClr val="434343"/>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288"/>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hanks">
  <p:cSld name="CUSTOM_3">
    <p:spTree>
      <p:nvGrpSpPr>
        <p:cNvPr id="1" name="Shape 1016"/>
        <p:cNvGrpSpPr/>
        <p:nvPr/>
      </p:nvGrpSpPr>
      <p:grpSpPr>
        <a:xfrm>
          <a:off x="0" y="0"/>
          <a:ext cx="0" cy="0"/>
          <a:chOff x="0" y="0"/>
          <a:chExt cx="0" cy="0"/>
        </a:xfrm>
      </p:grpSpPr>
      <p:grpSp>
        <p:nvGrpSpPr>
          <p:cNvPr id="1017" name="Google Shape;1017;p30"/>
          <p:cNvGrpSpPr/>
          <p:nvPr/>
        </p:nvGrpSpPr>
        <p:grpSpPr>
          <a:xfrm flipH="1">
            <a:off x="559419" y="254025"/>
            <a:ext cx="8471057" cy="4635473"/>
            <a:chOff x="1075213" y="539400"/>
            <a:chExt cx="6657019" cy="4064778"/>
          </a:xfrm>
        </p:grpSpPr>
        <p:sp>
          <p:nvSpPr>
            <p:cNvPr id="1018" name="Google Shape;1018;p30"/>
            <p:cNvSpPr/>
            <p:nvPr/>
          </p:nvSpPr>
          <p:spPr>
            <a:xfrm>
              <a:off x="1439819" y="539400"/>
              <a:ext cx="6292400" cy="4064778"/>
            </a:xfrm>
            <a:custGeom>
              <a:avLst/>
              <a:gdLst/>
              <a:ahLst/>
              <a:cxnLst/>
              <a:rect l="l" t="t" r="r" b="b"/>
              <a:pathLst>
                <a:path w="89712" h="62348" extrusionOk="0">
                  <a:moveTo>
                    <a:pt x="1" y="0"/>
                  </a:moveTo>
                  <a:lnTo>
                    <a:pt x="1" y="58194"/>
                  </a:lnTo>
                  <a:cubicBezTo>
                    <a:pt x="1" y="60477"/>
                    <a:pt x="1856" y="62347"/>
                    <a:pt x="4153" y="62347"/>
                  </a:cubicBezTo>
                  <a:lnTo>
                    <a:pt x="85559" y="62347"/>
                  </a:lnTo>
                  <a:cubicBezTo>
                    <a:pt x="87855" y="62347"/>
                    <a:pt x="89712" y="60477"/>
                    <a:pt x="89712" y="58194"/>
                  </a:cubicBezTo>
                  <a:lnTo>
                    <a:pt x="897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30"/>
            <p:cNvSpPr/>
            <p:nvPr/>
          </p:nvSpPr>
          <p:spPr>
            <a:xfrm>
              <a:off x="1439875" y="3963125"/>
              <a:ext cx="6292357" cy="260920"/>
            </a:xfrm>
            <a:custGeom>
              <a:avLst/>
              <a:gdLst/>
              <a:ahLst/>
              <a:cxnLst/>
              <a:rect l="l" t="t" r="r" b="b"/>
              <a:pathLst>
                <a:path w="90619" h="4002" extrusionOk="0">
                  <a:moveTo>
                    <a:pt x="15" y="1"/>
                  </a:moveTo>
                  <a:lnTo>
                    <a:pt x="0" y="14"/>
                  </a:lnTo>
                  <a:lnTo>
                    <a:pt x="0" y="3974"/>
                  </a:lnTo>
                  <a:cubicBezTo>
                    <a:pt x="0" y="3988"/>
                    <a:pt x="15" y="4002"/>
                    <a:pt x="15" y="4002"/>
                  </a:cubicBezTo>
                  <a:lnTo>
                    <a:pt x="90606" y="4002"/>
                  </a:lnTo>
                  <a:cubicBezTo>
                    <a:pt x="90606" y="4002"/>
                    <a:pt x="90619" y="3988"/>
                    <a:pt x="90619" y="3974"/>
                  </a:cubicBezTo>
                  <a:lnTo>
                    <a:pt x="90619" y="14"/>
                  </a:lnTo>
                  <a:lnTo>
                    <a:pt x="9060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30"/>
            <p:cNvSpPr/>
            <p:nvPr/>
          </p:nvSpPr>
          <p:spPr>
            <a:xfrm>
              <a:off x="1075213" y="1086258"/>
              <a:ext cx="364658" cy="339862"/>
            </a:xfrm>
            <a:custGeom>
              <a:avLst/>
              <a:gdLst/>
              <a:ahLst/>
              <a:cxnLst/>
              <a:rect l="l" t="t" r="r" b="b"/>
              <a:pathLst>
                <a:path w="5199" h="5213" extrusionOk="0">
                  <a:moveTo>
                    <a:pt x="1" y="0"/>
                  </a:moveTo>
                  <a:lnTo>
                    <a:pt x="1733" y="2613"/>
                  </a:lnTo>
                  <a:lnTo>
                    <a:pt x="1" y="5212"/>
                  </a:lnTo>
                  <a:lnTo>
                    <a:pt x="5199" y="5212"/>
                  </a:lnTo>
                  <a:lnTo>
                    <a:pt x="519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21" name="Google Shape;1021;p30"/>
          <p:cNvSpPr txBox="1">
            <a:spLocks noGrp="1"/>
          </p:cNvSpPr>
          <p:nvPr>
            <p:ph type="title"/>
          </p:nvPr>
        </p:nvSpPr>
        <p:spPr>
          <a:xfrm>
            <a:off x="2424600" y="691812"/>
            <a:ext cx="4294800" cy="873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sz="7200">
                <a:solidFill>
                  <a:schemeClr val="accent4"/>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022" name="Google Shape;1022;p30"/>
          <p:cNvSpPr txBox="1">
            <a:spLocks noGrp="1"/>
          </p:cNvSpPr>
          <p:nvPr>
            <p:ph type="subTitle" idx="1"/>
          </p:nvPr>
        </p:nvSpPr>
        <p:spPr>
          <a:xfrm>
            <a:off x="2854650" y="1662750"/>
            <a:ext cx="3434700" cy="135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023" name="Google Shape;1023;p30"/>
          <p:cNvSpPr txBox="1"/>
          <p:nvPr/>
        </p:nvSpPr>
        <p:spPr>
          <a:xfrm>
            <a:off x="2561675" y="3575475"/>
            <a:ext cx="4000500" cy="572700"/>
          </a:xfrm>
          <a:prstGeom prst="rect">
            <a:avLst/>
          </a:prstGeom>
          <a:noFill/>
          <a:ln>
            <a:noFill/>
          </a:ln>
        </p:spPr>
        <p:txBody>
          <a:bodyPr spcFirstLastPara="1" wrap="square" lIns="91425" tIns="91425" rIns="91425" bIns="91425" anchor="t" anchorCtr="0">
            <a:noAutofit/>
          </a:bodyPr>
          <a:lstStyle/>
          <a:p>
            <a:pPr marL="0" lvl="0" indent="0" algn="ctr" rtl="0">
              <a:spcBef>
                <a:spcPts val="300"/>
              </a:spcBef>
              <a:spcAft>
                <a:spcPts val="0"/>
              </a:spcAft>
              <a:buNone/>
            </a:pPr>
            <a:r>
              <a:rPr lang="en" sz="1000">
                <a:solidFill>
                  <a:srgbClr val="FFFFFF"/>
                </a:solidFill>
                <a:latin typeface="Fira Sans"/>
                <a:ea typeface="Fira Sans"/>
                <a:cs typeface="Fira Sans"/>
                <a:sym typeface="Fira Sans"/>
              </a:rPr>
              <a:t>CREDITS: This presentation template was created by </a:t>
            </a:r>
            <a:r>
              <a:rPr lang="en" sz="1000" b="1">
                <a:solidFill>
                  <a:srgbClr val="FFFFFF"/>
                </a:solidFill>
                <a:uFill>
                  <a:noFill/>
                </a:uFill>
                <a:latin typeface="Fira Sans"/>
                <a:ea typeface="Fira Sans"/>
                <a:cs typeface="Fira Sans"/>
                <a:sym typeface="Fira Sans"/>
                <a:hlinkClick r:id="rId2">
                  <a:extLst>
                    <a:ext uri="{A12FA001-AC4F-418D-AE19-62706E023703}">
                      <ahyp:hlinkClr xmlns:ahyp="http://schemas.microsoft.com/office/drawing/2018/hyperlinkcolor" xmlns="" val="tx"/>
                    </a:ext>
                  </a:extLst>
                </a:hlinkClick>
              </a:rPr>
              <a:t>Slidesgo</a:t>
            </a:r>
            <a:r>
              <a:rPr lang="en" sz="1000">
                <a:solidFill>
                  <a:srgbClr val="FFFFFF"/>
                </a:solidFill>
                <a:latin typeface="Fira Sans"/>
                <a:ea typeface="Fira Sans"/>
                <a:cs typeface="Fira Sans"/>
                <a:sym typeface="Fira Sans"/>
              </a:rPr>
              <a:t>, including icons by </a:t>
            </a:r>
            <a:r>
              <a:rPr lang="en" sz="1000" b="1">
                <a:solidFill>
                  <a:srgbClr val="FFFFFF"/>
                </a:solidFill>
                <a:uFill>
                  <a:noFill/>
                </a:uFill>
                <a:latin typeface="Fira Sans"/>
                <a:ea typeface="Fira Sans"/>
                <a:cs typeface="Fira Sans"/>
                <a:sym typeface="Fira Sans"/>
                <a:hlinkClick r:id="rId3">
                  <a:extLst>
                    <a:ext uri="{A12FA001-AC4F-418D-AE19-62706E023703}">
                      <ahyp:hlinkClr xmlns:ahyp="http://schemas.microsoft.com/office/drawing/2018/hyperlinkcolor" xmlns="" val="tx"/>
                    </a:ext>
                  </a:extLst>
                </a:hlinkClick>
              </a:rPr>
              <a:t>Flaticon</a:t>
            </a:r>
            <a:r>
              <a:rPr lang="en" sz="1000">
                <a:solidFill>
                  <a:srgbClr val="FFFFFF"/>
                </a:solidFill>
                <a:latin typeface="Fira Sans"/>
                <a:ea typeface="Fira Sans"/>
                <a:cs typeface="Fira Sans"/>
                <a:sym typeface="Fira Sans"/>
              </a:rPr>
              <a:t>, and infographics &amp; images by </a:t>
            </a:r>
            <a:r>
              <a:rPr lang="en" sz="1000" b="1">
                <a:solidFill>
                  <a:srgbClr val="FFFFFF"/>
                </a:solidFill>
                <a:uFill>
                  <a:noFill/>
                </a:uFill>
                <a:latin typeface="Fira Sans"/>
                <a:ea typeface="Fira Sans"/>
                <a:cs typeface="Fira Sans"/>
                <a:sym typeface="Fira Sans"/>
                <a:hlinkClick r:id="rId4">
                  <a:extLst>
                    <a:ext uri="{A12FA001-AC4F-418D-AE19-62706E023703}">
                      <ahyp:hlinkClr xmlns:ahyp="http://schemas.microsoft.com/office/drawing/2018/hyperlinkcolor" xmlns="" val="tx"/>
                    </a:ext>
                  </a:extLst>
                </a:hlinkClick>
              </a:rPr>
              <a:t>Freepik</a:t>
            </a:r>
            <a:r>
              <a:rPr lang="en" sz="1000">
                <a:solidFill>
                  <a:srgbClr val="FFFFFF"/>
                </a:solidFill>
                <a:latin typeface="Fira Sans"/>
                <a:ea typeface="Fira Sans"/>
                <a:cs typeface="Fira Sans"/>
                <a:sym typeface="Fira Sans"/>
              </a:rPr>
              <a:t> </a:t>
            </a:r>
            <a:endParaRPr sz="1000">
              <a:solidFill>
                <a:srgbClr val="FFFFFF"/>
              </a:solidFill>
              <a:latin typeface="Fira Sans"/>
              <a:ea typeface="Fira Sans"/>
              <a:cs typeface="Fira Sans"/>
              <a:sym typeface="Fira Sans"/>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1024"/>
        <p:cNvGrpSpPr/>
        <p:nvPr/>
      </p:nvGrpSpPr>
      <p:grpSpPr>
        <a:xfrm>
          <a:off x="0" y="0"/>
          <a:ext cx="0" cy="0"/>
          <a:chOff x="0" y="0"/>
          <a:chExt cx="0" cy="0"/>
        </a:xfrm>
      </p:grpSpPr>
      <p:grpSp>
        <p:nvGrpSpPr>
          <p:cNvPr id="1025" name="Google Shape;1025;p31"/>
          <p:cNvGrpSpPr/>
          <p:nvPr/>
        </p:nvGrpSpPr>
        <p:grpSpPr>
          <a:xfrm>
            <a:off x="288950" y="145475"/>
            <a:ext cx="8566088" cy="4818707"/>
            <a:chOff x="288950" y="145475"/>
            <a:chExt cx="8566088" cy="4818707"/>
          </a:xfrm>
        </p:grpSpPr>
        <p:sp>
          <p:nvSpPr>
            <p:cNvPr id="1026" name="Google Shape;1026;p31"/>
            <p:cNvSpPr/>
            <p:nvPr/>
          </p:nvSpPr>
          <p:spPr>
            <a:xfrm>
              <a:off x="288950" y="145475"/>
              <a:ext cx="8566088" cy="4818707"/>
            </a:xfrm>
            <a:custGeom>
              <a:avLst/>
              <a:gdLst/>
              <a:ahLst/>
              <a:cxnLst/>
              <a:rect l="l" t="t" r="r" b="b"/>
              <a:pathLst>
                <a:path w="73809" h="41520" extrusionOk="0">
                  <a:moveTo>
                    <a:pt x="631" y="1"/>
                  </a:moveTo>
                  <a:cubicBezTo>
                    <a:pt x="293" y="1"/>
                    <a:pt x="0" y="281"/>
                    <a:pt x="0" y="632"/>
                  </a:cubicBezTo>
                  <a:lnTo>
                    <a:pt x="0" y="40877"/>
                  </a:lnTo>
                  <a:cubicBezTo>
                    <a:pt x="0" y="41228"/>
                    <a:pt x="293" y="41520"/>
                    <a:pt x="631" y="41520"/>
                  </a:cubicBezTo>
                  <a:lnTo>
                    <a:pt x="73178" y="41520"/>
                  </a:lnTo>
                  <a:cubicBezTo>
                    <a:pt x="73528" y="41520"/>
                    <a:pt x="73809" y="41228"/>
                    <a:pt x="73809" y="40877"/>
                  </a:cubicBezTo>
                  <a:lnTo>
                    <a:pt x="73809" y="632"/>
                  </a:lnTo>
                  <a:cubicBezTo>
                    <a:pt x="73809" y="281"/>
                    <a:pt x="73528" y="1"/>
                    <a:pt x="731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31"/>
            <p:cNvSpPr/>
            <p:nvPr/>
          </p:nvSpPr>
          <p:spPr>
            <a:xfrm>
              <a:off x="4589589" y="395950"/>
              <a:ext cx="4075580" cy="4398124"/>
            </a:xfrm>
            <a:custGeom>
              <a:avLst/>
              <a:gdLst/>
              <a:ahLst/>
              <a:cxnLst/>
              <a:rect l="l" t="t" r="r" b="b"/>
              <a:pathLst>
                <a:path w="28342" h="31577" extrusionOk="0">
                  <a:moveTo>
                    <a:pt x="60" y="0"/>
                  </a:moveTo>
                  <a:cubicBezTo>
                    <a:pt x="24" y="0"/>
                    <a:pt x="1" y="23"/>
                    <a:pt x="1" y="58"/>
                  </a:cubicBezTo>
                  <a:lnTo>
                    <a:pt x="1" y="31530"/>
                  </a:lnTo>
                  <a:cubicBezTo>
                    <a:pt x="1" y="31553"/>
                    <a:pt x="24" y="31577"/>
                    <a:pt x="60" y="31577"/>
                  </a:cubicBezTo>
                  <a:lnTo>
                    <a:pt x="28295" y="31577"/>
                  </a:lnTo>
                  <a:cubicBezTo>
                    <a:pt x="28319" y="31577"/>
                    <a:pt x="28342" y="31553"/>
                    <a:pt x="28342" y="31530"/>
                  </a:cubicBezTo>
                  <a:lnTo>
                    <a:pt x="28342" y="58"/>
                  </a:lnTo>
                  <a:cubicBezTo>
                    <a:pt x="28342" y="23"/>
                    <a:pt x="28319" y="0"/>
                    <a:pt x="28295" y="0"/>
                  </a:cubicBezTo>
                  <a:close/>
                </a:path>
              </a:pathLst>
            </a:custGeom>
            <a:solidFill>
              <a:srgbClr val="F7F7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31"/>
            <p:cNvSpPr/>
            <p:nvPr/>
          </p:nvSpPr>
          <p:spPr>
            <a:xfrm>
              <a:off x="478825" y="395950"/>
              <a:ext cx="4075580" cy="4398124"/>
            </a:xfrm>
            <a:custGeom>
              <a:avLst/>
              <a:gdLst/>
              <a:ahLst/>
              <a:cxnLst/>
              <a:rect l="l" t="t" r="r" b="b"/>
              <a:pathLst>
                <a:path w="28342" h="31577" extrusionOk="0">
                  <a:moveTo>
                    <a:pt x="48" y="0"/>
                  </a:moveTo>
                  <a:cubicBezTo>
                    <a:pt x="24" y="0"/>
                    <a:pt x="1" y="23"/>
                    <a:pt x="1" y="58"/>
                  </a:cubicBezTo>
                  <a:lnTo>
                    <a:pt x="1" y="31530"/>
                  </a:lnTo>
                  <a:cubicBezTo>
                    <a:pt x="1" y="31553"/>
                    <a:pt x="24" y="31577"/>
                    <a:pt x="48" y="31577"/>
                  </a:cubicBezTo>
                  <a:lnTo>
                    <a:pt x="28283" y="31577"/>
                  </a:lnTo>
                  <a:cubicBezTo>
                    <a:pt x="28319" y="31577"/>
                    <a:pt x="28342" y="31553"/>
                    <a:pt x="28342" y="31530"/>
                  </a:cubicBezTo>
                  <a:lnTo>
                    <a:pt x="28342" y="58"/>
                  </a:lnTo>
                  <a:cubicBezTo>
                    <a:pt x="28342" y="23"/>
                    <a:pt x="28319" y="0"/>
                    <a:pt x="28283" y="0"/>
                  </a:cubicBezTo>
                  <a:close/>
                </a:path>
              </a:pathLst>
            </a:custGeom>
            <a:solidFill>
              <a:srgbClr val="F7F7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29" name="Google Shape;1029;p31"/>
            <p:cNvGrpSpPr/>
            <p:nvPr/>
          </p:nvGrpSpPr>
          <p:grpSpPr>
            <a:xfrm>
              <a:off x="4984702" y="1303655"/>
              <a:ext cx="3391799" cy="3150214"/>
              <a:chOff x="5746702" y="1303655"/>
              <a:chExt cx="3391799" cy="3150214"/>
            </a:xfrm>
          </p:grpSpPr>
          <p:grpSp>
            <p:nvGrpSpPr>
              <p:cNvPr id="1030" name="Google Shape;1030;p31"/>
              <p:cNvGrpSpPr/>
              <p:nvPr/>
            </p:nvGrpSpPr>
            <p:grpSpPr>
              <a:xfrm>
                <a:off x="5746702" y="3144189"/>
                <a:ext cx="3391799" cy="1309681"/>
                <a:chOff x="4944009" y="1147678"/>
                <a:chExt cx="3391799" cy="3153578"/>
              </a:xfrm>
            </p:grpSpPr>
            <p:sp>
              <p:nvSpPr>
                <p:cNvPr id="1031" name="Google Shape;1031;p31"/>
                <p:cNvSpPr/>
                <p:nvPr/>
              </p:nvSpPr>
              <p:spPr>
                <a:xfrm>
                  <a:off x="4944009" y="1147678"/>
                  <a:ext cx="3391799" cy="16435"/>
                </a:xfrm>
                <a:custGeom>
                  <a:avLst/>
                  <a:gdLst/>
                  <a:ahLst/>
                  <a:cxnLst/>
                  <a:rect l="l" t="t" r="r" b="b"/>
                  <a:pathLst>
                    <a:path w="23728" h="118" extrusionOk="0">
                      <a:moveTo>
                        <a:pt x="71" y="0"/>
                      </a:moveTo>
                      <a:cubicBezTo>
                        <a:pt x="24" y="0"/>
                        <a:pt x="1" y="24"/>
                        <a:pt x="1" y="58"/>
                      </a:cubicBezTo>
                      <a:cubicBezTo>
                        <a:pt x="1" y="94"/>
                        <a:pt x="24" y="117"/>
                        <a:pt x="71" y="117"/>
                      </a:cubicBezTo>
                      <a:lnTo>
                        <a:pt x="23658" y="117"/>
                      </a:lnTo>
                      <a:cubicBezTo>
                        <a:pt x="23692" y="117"/>
                        <a:pt x="23728" y="94"/>
                        <a:pt x="23728" y="58"/>
                      </a:cubicBezTo>
                      <a:cubicBezTo>
                        <a:pt x="23728" y="24"/>
                        <a:pt x="23692" y="0"/>
                        <a:pt x="23658" y="0"/>
                      </a:cubicBezTo>
                      <a:close/>
                    </a:path>
                  </a:pathLst>
                </a:custGeom>
                <a:solidFill>
                  <a:srgbClr val="F2E1CC">
                    <a:alpha val="85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31"/>
                <p:cNvSpPr/>
                <p:nvPr/>
              </p:nvSpPr>
              <p:spPr>
                <a:xfrm>
                  <a:off x="4944009" y="1595065"/>
                  <a:ext cx="3391799" cy="16435"/>
                </a:xfrm>
                <a:custGeom>
                  <a:avLst/>
                  <a:gdLst/>
                  <a:ahLst/>
                  <a:cxnLst/>
                  <a:rect l="l" t="t" r="r" b="b"/>
                  <a:pathLst>
                    <a:path w="23728" h="118" extrusionOk="0">
                      <a:moveTo>
                        <a:pt x="71" y="0"/>
                      </a:moveTo>
                      <a:cubicBezTo>
                        <a:pt x="24" y="0"/>
                        <a:pt x="1" y="24"/>
                        <a:pt x="1" y="59"/>
                      </a:cubicBezTo>
                      <a:cubicBezTo>
                        <a:pt x="1" y="94"/>
                        <a:pt x="24" y="117"/>
                        <a:pt x="71" y="117"/>
                      </a:cubicBezTo>
                      <a:lnTo>
                        <a:pt x="23658" y="117"/>
                      </a:lnTo>
                      <a:cubicBezTo>
                        <a:pt x="23692" y="117"/>
                        <a:pt x="23728" y="94"/>
                        <a:pt x="23728" y="59"/>
                      </a:cubicBezTo>
                      <a:cubicBezTo>
                        <a:pt x="23728" y="24"/>
                        <a:pt x="23692" y="0"/>
                        <a:pt x="23658" y="0"/>
                      </a:cubicBezTo>
                      <a:close/>
                    </a:path>
                  </a:pathLst>
                </a:custGeom>
                <a:solidFill>
                  <a:srgbClr val="F2E1CC">
                    <a:alpha val="85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31"/>
                <p:cNvSpPr/>
                <p:nvPr/>
              </p:nvSpPr>
              <p:spPr>
                <a:xfrm>
                  <a:off x="4944009" y="2042592"/>
                  <a:ext cx="3391799" cy="17967"/>
                </a:xfrm>
                <a:custGeom>
                  <a:avLst/>
                  <a:gdLst/>
                  <a:ahLst/>
                  <a:cxnLst/>
                  <a:rect l="l" t="t" r="r" b="b"/>
                  <a:pathLst>
                    <a:path w="23728" h="129" extrusionOk="0">
                      <a:moveTo>
                        <a:pt x="71" y="0"/>
                      </a:moveTo>
                      <a:cubicBezTo>
                        <a:pt x="24" y="0"/>
                        <a:pt x="1" y="35"/>
                        <a:pt x="1" y="71"/>
                      </a:cubicBezTo>
                      <a:cubicBezTo>
                        <a:pt x="1" y="94"/>
                        <a:pt x="24" y="129"/>
                        <a:pt x="71" y="129"/>
                      </a:cubicBezTo>
                      <a:lnTo>
                        <a:pt x="23658" y="129"/>
                      </a:lnTo>
                      <a:cubicBezTo>
                        <a:pt x="23692" y="129"/>
                        <a:pt x="23728" y="94"/>
                        <a:pt x="23728" y="71"/>
                      </a:cubicBezTo>
                      <a:cubicBezTo>
                        <a:pt x="23728" y="35"/>
                        <a:pt x="23692" y="0"/>
                        <a:pt x="23658" y="0"/>
                      </a:cubicBezTo>
                      <a:close/>
                    </a:path>
                  </a:pathLst>
                </a:custGeom>
                <a:solidFill>
                  <a:srgbClr val="F2E1CC">
                    <a:alpha val="85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31"/>
                <p:cNvSpPr/>
                <p:nvPr/>
              </p:nvSpPr>
              <p:spPr>
                <a:xfrm>
                  <a:off x="4944009" y="2491650"/>
                  <a:ext cx="3391799" cy="16435"/>
                </a:xfrm>
                <a:custGeom>
                  <a:avLst/>
                  <a:gdLst/>
                  <a:ahLst/>
                  <a:cxnLst/>
                  <a:rect l="l" t="t" r="r" b="b"/>
                  <a:pathLst>
                    <a:path w="23728" h="118" extrusionOk="0">
                      <a:moveTo>
                        <a:pt x="71" y="1"/>
                      </a:moveTo>
                      <a:cubicBezTo>
                        <a:pt x="24" y="1"/>
                        <a:pt x="1" y="24"/>
                        <a:pt x="1" y="59"/>
                      </a:cubicBezTo>
                      <a:cubicBezTo>
                        <a:pt x="1" y="94"/>
                        <a:pt x="24" y="118"/>
                        <a:pt x="71" y="118"/>
                      </a:cubicBezTo>
                      <a:lnTo>
                        <a:pt x="23658" y="118"/>
                      </a:lnTo>
                      <a:cubicBezTo>
                        <a:pt x="23692" y="118"/>
                        <a:pt x="23728" y="94"/>
                        <a:pt x="23728" y="59"/>
                      </a:cubicBezTo>
                      <a:cubicBezTo>
                        <a:pt x="23728" y="24"/>
                        <a:pt x="23692" y="1"/>
                        <a:pt x="23658" y="1"/>
                      </a:cubicBezTo>
                      <a:close/>
                    </a:path>
                  </a:pathLst>
                </a:custGeom>
                <a:solidFill>
                  <a:srgbClr val="F2E1CC">
                    <a:alpha val="85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31"/>
                <p:cNvSpPr/>
                <p:nvPr/>
              </p:nvSpPr>
              <p:spPr>
                <a:xfrm>
                  <a:off x="4944009" y="2939038"/>
                  <a:ext cx="3391799" cy="16435"/>
                </a:xfrm>
                <a:custGeom>
                  <a:avLst/>
                  <a:gdLst/>
                  <a:ahLst/>
                  <a:cxnLst/>
                  <a:rect l="l" t="t" r="r" b="b"/>
                  <a:pathLst>
                    <a:path w="23728" h="118" extrusionOk="0">
                      <a:moveTo>
                        <a:pt x="71" y="1"/>
                      </a:moveTo>
                      <a:cubicBezTo>
                        <a:pt x="24" y="1"/>
                        <a:pt x="1" y="36"/>
                        <a:pt x="1" y="60"/>
                      </a:cubicBezTo>
                      <a:cubicBezTo>
                        <a:pt x="1" y="94"/>
                        <a:pt x="24" y="118"/>
                        <a:pt x="71" y="118"/>
                      </a:cubicBezTo>
                      <a:lnTo>
                        <a:pt x="23658" y="118"/>
                      </a:lnTo>
                      <a:cubicBezTo>
                        <a:pt x="23692" y="118"/>
                        <a:pt x="23728" y="94"/>
                        <a:pt x="23728" y="60"/>
                      </a:cubicBezTo>
                      <a:cubicBezTo>
                        <a:pt x="23728" y="36"/>
                        <a:pt x="23692" y="1"/>
                        <a:pt x="23658" y="1"/>
                      </a:cubicBezTo>
                      <a:close/>
                    </a:path>
                  </a:pathLst>
                </a:custGeom>
                <a:solidFill>
                  <a:srgbClr val="F2E1CC">
                    <a:alpha val="85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31"/>
                <p:cNvSpPr/>
                <p:nvPr/>
              </p:nvSpPr>
              <p:spPr>
                <a:xfrm>
                  <a:off x="4944009" y="3388236"/>
                  <a:ext cx="3391799" cy="16435"/>
                </a:xfrm>
                <a:custGeom>
                  <a:avLst/>
                  <a:gdLst/>
                  <a:ahLst/>
                  <a:cxnLst/>
                  <a:rect l="l" t="t" r="r" b="b"/>
                  <a:pathLst>
                    <a:path w="23728" h="118" extrusionOk="0">
                      <a:moveTo>
                        <a:pt x="71" y="0"/>
                      </a:moveTo>
                      <a:cubicBezTo>
                        <a:pt x="24" y="0"/>
                        <a:pt x="1" y="24"/>
                        <a:pt x="1" y="59"/>
                      </a:cubicBezTo>
                      <a:cubicBezTo>
                        <a:pt x="1" y="83"/>
                        <a:pt x="24" y="117"/>
                        <a:pt x="71" y="117"/>
                      </a:cubicBezTo>
                      <a:lnTo>
                        <a:pt x="23658" y="117"/>
                      </a:lnTo>
                      <a:cubicBezTo>
                        <a:pt x="23692" y="117"/>
                        <a:pt x="23728" y="83"/>
                        <a:pt x="23728" y="59"/>
                      </a:cubicBezTo>
                      <a:cubicBezTo>
                        <a:pt x="23728" y="24"/>
                        <a:pt x="23692" y="0"/>
                        <a:pt x="23658" y="0"/>
                      </a:cubicBezTo>
                      <a:close/>
                    </a:path>
                  </a:pathLst>
                </a:custGeom>
                <a:solidFill>
                  <a:srgbClr val="F2E1CC">
                    <a:alpha val="85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31"/>
                <p:cNvSpPr/>
                <p:nvPr/>
              </p:nvSpPr>
              <p:spPr>
                <a:xfrm>
                  <a:off x="4944009" y="3835762"/>
                  <a:ext cx="3391799" cy="16435"/>
                </a:xfrm>
                <a:custGeom>
                  <a:avLst/>
                  <a:gdLst/>
                  <a:ahLst/>
                  <a:cxnLst/>
                  <a:rect l="l" t="t" r="r" b="b"/>
                  <a:pathLst>
                    <a:path w="23728" h="118" extrusionOk="0">
                      <a:moveTo>
                        <a:pt x="71" y="0"/>
                      </a:moveTo>
                      <a:cubicBezTo>
                        <a:pt x="24" y="0"/>
                        <a:pt x="1" y="24"/>
                        <a:pt x="1" y="58"/>
                      </a:cubicBezTo>
                      <a:cubicBezTo>
                        <a:pt x="1" y="94"/>
                        <a:pt x="24" y="117"/>
                        <a:pt x="71" y="117"/>
                      </a:cubicBezTo>
                      <a:lnTo>
                        <a:pt x="23658" y="117"/>
                      </a:lnTo>
                      <a:cubicBezTo>
                        <a:pt x="23692" y="117"/>
                        <a:pt x="23728" y="94"/>
                        <a:pt x="23728" y="58"/>
                      </a:cubicBezTo>
                      <a:cubicBezTo>
                        <a:pt x="23728" y="24"/>
                        <a:pt x="23692" y="0"/>
                        <a:pt x="23658" y="0"/>
                      </a:cubicBezTo>
                      <a:close/>
                    </a:path>
                  </a:pathLst>
                </a:custGeom>
                <a:solidFill>
                  <a:srgbClr val="F2E1CC">
                    <a:alpha val="85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31"/>
                <p:cNvSpPr/>
                <p:nvPr/>
              </p:nvSpPr>
              <p:spPr>
                <a:xfrm>
                  <a:off x="4944009" y="4283149"/>
                  <a:ext cx="3391799" cy="18107"/>
                </a:xfrm>
                <a:custGeom>
                  <a:avLst/>
                  <a:gdLst/>
                  <a:ahLst/>
                  <a:cxnLst/>
                  <a:rect l="l" t="t" r="r" b="b"/>
                  <a:pathLst>
                    <a:path w="23728" h="130" extrusionOk="0">
                      <a:moveTo>
                        <a:pt x="71" y="1"/>
                      </a:moveTo>
                      <a:cubicBezTo>
                        <a:pt x="24" y="1"/>
                        <a:pt x="1" y="36"/>
                        <a:pt x="1" y="59"/>
                      </a:cubicBezTo>
                      <a:cubicBezTo>
                        <a:pt x="1" y="94"/>
                        <a:pt x="24" y="129"/>
                        <a:pt x="71" y="129"/>
                      </a:cubicBezTo>
                      <a:lnTo>
                        <a:pt x="23658" y="129"/>
                      </a:lnTo>
                      <a:cubicBezTo>
                        <a:pt x="23692" y="129"/>
                        <a:pt x="23728" y="94"/>
                        <a:pt x="23728" y="59"/>
                      </a:cubicBezTo>
                      <a:cubicBezTo>
                        <a:pt x="23728" y="36"/>
                        <a:pt x="23692" y="1"/>
                        <a:pt x="23658" y="1"/>
                      </a:cubicBezTo>
                      <a:close/>
                    </a:path>
                  </a:pathLst>
                </a:custGeom>
                <a:solidFill>
                  <a:srgbClr val="F2E1CC">
                    <a:alpha val="85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9" name="Google Shape;1039;p31"/>
              <p:cNvSpPr/>
              <p:nvPr/>
            </p:nvSpPr>
            <p:spPr>
              <a:xfrm>
                <a:off x="5746702" y="1675255"/>
                <a:ext cx="3391799" cy="6826"/>
              </a:xfrm>
              <a:custGeom>
                <a:avLst/>
                <a:gdLst/>
                <a:ahLst/>
                <a:cxnLst/>
                <a:rect l="l" t="t" r="r" b="b"/>
                <a:pathLst>
                  <a:path w="23728" h="118" extrusionOk="0">
                    <a:moveTo>
                      <a:pt x="71" y="0"/>
                    </a:moveTo>
                    <a:cubicBezTo>
                      <a:pt x="24" y="0"/>
                      <a:pt x="1" y="24"/>
                      <a:pt x="1" y="58"/>
                    </a:cubicBezTo>
                    <a:cubicBezTo>
                      <a:pt x="1" y="94"/>
                      <a:pt x="24" y="117"/>
                      <a:pt x="71" y="117"/>
                    </a:cubicBezTo>
                    <a:lnTo>
                      <a:pt x="23658" y="117"/>
                    </a:lnTo>
                    <a:cubicBezTo>
                      <a:pt x="23692" y="117"/>
                      <a:pt x="23728" y="94"/>
                      <a:pt x="23728" y="58"/>
                    </a:cubicBezTo>
                    <a:cubicBezTo>
                      <a:pt x="23728" y="24"/>
                      <a:pt x="23692" y="0"/>
                      <a:pt x="23658" y="0"/>
                    </a:cubicBezTo>
                    <a:close/>
                  </a:path>
                </a:pathLst>
              </a:custGeom>
              <a:solidFill>
                <a:srgbClr val="F2E1CC">
                  <a:alpha val="85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31"/>
              <p:cNvSpPr/>
              <p:nvPr/>
            </p:nvSpPr>
            <p:spPr>
              <a:xfrm>
                <a:off x="5746702" y="1861055"/>
                <a:ext cx="3391799" cy="6826"/>
              </a:xfrm>
              <a:custGeom>
                <a:avLst/>
                <a:gdLst/>
                <a:ahLst/>
                <a:cxnLst/>
                <a:rect l="l" t="t" r="r" b="b"/>
                <a:pathLst>
                  <a:path w="23728" h="118" extrusionOk="0">
                    <a:moveTo>
                      <a:pt x="71" y="0"/>
                    </a:moveTo>
                    <a:cubicBezTo>
                      <a:pt x="24" y="0"/>
                      <a:pt x="1" y="24"/>
                      <a:pt x="1" y="59"/>
                    </a:cubicBezTo>
                    <a:cubicBezTo>
                      <a:pt x="1" y="94"/>
                      <a:pt x="24" y="117"/>
                      <a:pt x="71" y="117"/>
                    </a:cubicBezTo>
                    <a:lnTo>
                      <a:pt x="23658" y="117"/>
                    </a:lnTo>
                    <a:cubicBezTo>
                      <a:pt x="23692" y="117"/>
                      <a:pt x="23728" y="94"/>
                      <a:pt x="23728" y="59"/>
                    </a:cubicBezTo>
                    <a:cubicBezTo>
                      <a:pt x="23728" y="24"/>
                      <a:pt x="23692" y="0"/>
                      <a:pt x="23658" y="0"/>
                    </a:cubicBezTo>
                    <a:close/>
                  </a:path>
                </a:pathLst>
              </a:custGeom>
              <a:solidFill>
                <a:srgbClr val="F2E1CC">
                  <a:alpha val="85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31"/>
              <p:cNvSpPr/>
              <p:nvPr/>
            </p:nvSpPr>
            <p:spPr>
              <a:xfrm>
                <a:off x="5746702" y="2046913"/>
                <a:ext cx="3391799" cy="7462"/>
              </a:xfrm>
              <a:custGeom>
                <a:avLst/>
                <a:gdLst/>
                <a:ahLst/>
                <a:cxnLst/>
                <a:rect l="l" t="t" r="r" b="b"/>
                <a:pathLst>
                  <a:path w="23728" h="129" extrusionOk="0">
                    <a:moveTo>
                      <a:pt x="71" y="0"/>
                    </a:moveTo>
                    <a:cubicBezTo>
                      <a:pt x="24" y="0"/>
                      <a:pt x="1" y="35"/>
                      <a:pt x="1" y="71"/>
                    </a:cubicBezTo>
                    <a:cubicBezTo>
                      <a:pt x="1" y="94"/>
                      <a:pt x="24" y="129"/>
                      <a:pt x="71" y="129"/>
                    </a:cubicBezTo>
                    <a:lnTo>
                      <a:pt x="23658" y="129"/>
                    </a:lnTo>
                    <a:cubicBezTo>
                      <a:pt x="23692" y="129"/>
                      <a:pt x="23728" y="94"/>
                      <a:pt x="23728" y="71"/>
                    </a:cubicBezTo>
                    <a:cubicBezTo>
                      <a:pt x="23728" y="35"/>
                      <a:pt x="23692" y="0"/>
                      <a:pt x="23658" y="0"/>
                    </a:cubicBezTo>
                    <a:close/>
                  </a:path>
                </a:pathLst>
              </a:custGeom>
              <a:solidFill>
                <a:srgbClr val="F2E1CC">
                  <a:alpha val="85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31"/>
              <p:cNvSpPr/>
              <p:nvPr/>
            </p:nvSpPr>
            <p:spPr>
              <a:xfrm>
                <a:off x="5746702" y="2233407"/>
                <a:ext cx="3391799" cy="6826"/>
              </a:xfrm>
              <a:custGeom>
                <a:avLst/>
                <a:gdLst/>
                <a:ahLst/>
                <a:cxnLst/>
                <a:rect l="l" t="t" r="r" b="b"/>
                <a:pathLst>
                  <a:path w="23728" h="118" extrusionOk="0">
                    <a:moveTo>
                      <a:pt x="71" y="1"/>
                    </a:moveTo>
                    <a:cubicBezTo>
                      <a:pt x="24" y="1"/>
                      <a:pt x="1" y="24"/>
                      <a:pt x="1" y="59"/>
                    </a:cubicBezTo>
                    <a:cubicBezTo>
                      <a:pt x="1" y="94"/>
                      <a:pt x="24" y="118"/>
                      <a:pt x="71" y="118"/>
                    </a:cubicBezTo>
                    <a:lnTo>
                      <a:pt x="23658" y="118"/>
                    </a:lnTo>
                    <a:cubicBezTo>
                      <a:pt x="23692" y="118"/>
                      <a:pt x="23728" y="94"/>
                      <a:pt x="23728" y="59"/>
                    </a:cubicBezTo>
                    <a:cubicBezTo>
                      <a:pt x="23728" y="24"/>
                      <a:pt x="23692" y="1"/>
                      <a:pt x="23658" y="1"/>
                    </a:cubicBezTo>
                    <a:close/>
                  </a:path>
                </a:pathLst>
              </a:custGeom>
              <a:solidFill>
                <a:srgbClr val="F2E1CC">
                  <a:alpha val="85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31"/>
              <p:cNvSpPr/>
              <p:nvPr/>
            </p:nvSpPr>
            <p:spPr>
              <a:xfrm>
                <a:off x="5746702" y="2419207"/>
                <a:ext cx="3391799" cy="6826"/>
              </a:xfrm>
              <a:custGeom>
                <a:avLst/>
                <a:gdLst/>
                <a:ahLst/>
                <a:cxnLst/>
                <a:rect l="l" t="t" r="r" b="b"/>
                <a:pathLst>
                  <a:path w="23728" h="118" extrusionOk="0">
                    <a:moveTo>
                      <a:pt x="71" y="1"/>
                    </a:moveTo>
                    <a:cubicBezTo>
                      <a:pt x="24" y="1"/>
                      <a:pt x="1" y="36"/>
                      <a:pt x="1" y="60"/>
                    </a:cubicBezTo>
                    <a:cubicBezTo>
                      <a:pt x="1" y="94"/>
                      <a:pt x="24" y="118"/>
                      <a:pt x="71" y="118"/>
                    </a:cubicBezTo>
                    <a:lnTo>
                      <a:pt x="23658" y="118"/>
                    </a:lnTo>
                    <a:cubicBezTo>
                      <a:pt x="23692" y="118"/>
                      <a:pt x="23728" y="94"/>
                      <a:pt x="23728" y="60"/>
                    </a:cubicBezTo>
                    <a:cubicBezTo>
                      <a:pt x="23728" y="36"/>
                      <a:pt x="23692" y="1"/>
                      <a:pt x="23658" y="1"/>
                    </a:cubicBezTo>
                    <a:close/>
                  </a:path>
                </a:pathLst>
              </a:custGeom>
              <a:solidFill>
                <a:srgbClr val="F2E1CC">
                  <a:alpha val="85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31"/>
              <p:cNvSpPr/>
              <p:nvPr/>
            </p:nvSpPr>
            <p:spPr>
              <a:xfrm>
                <a:off x="5746702" y="2605759"/>
                <a:ext cx="3391799" cy="6826"/>
              </a:xfrm>
              <a:custGeom>
                <a:avLst/>
                <a:gdLst/>
                <a:ahLst/>
                <a:cxnLst/>
                <a:rect l="l" t="t" r="r" b="b"/>
                <a:pathLst>
                  <a:path w="23728" h="118" extrusionOk="0">
                    <a:moveTo>
                      <a:pt x="71" y="0"/>
                    </a:moveTo>
                    <a:cubicBezTo>
                      <a:pt x="24" y="0"/>
                      <a:pt x="1" y="24"/>
                      <a:pt x="1" y="59"/>
                    </a:cubicBezTo>
                    <a:cubicBezTo>
                      <a:pt x="1" y="83"/>
                      <a:pt x="24" y="117"/>
                      <a:pt x="71" y="117"/>
                    </a:cubicBezTo>
                    <a:lnTo>
                      <a:pt x="23658" y="117"/>
                    </a:lnTo>
                    <a:cubicBezTo>
                      <a:pt x="23692" y="117"/>
                      <a:pt x="23728" y="83"/>
                      <a:pt x="23728" y="59"/>
                    </a:cubicBezTo>
                    <a:cubicBezTo>
                      <a:pt x="23728" y="24"/>
                      <a:pt x="23692" y="0"/>
                      <a:pt x="23658" y="0"/>
                    </a:cubicBezTo>
                    <a:close/>
                  </a:path>
                </a:pathLst>
              </a:custGeom>
              <a:solidFill>
                <a:srgbClr val="F2E1CC">
                  <a:alpha val="85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31"/>
              <p:cNvSpPr/>
              <p:nvPr/>
            </p:nvSpPr>
            <p:spPr>
              <a:xfrm>
                <a:off x="5746702" y="2791617"/>
                <a:ext cx="3391799" cy="6826"/>
              </a:xfrm>
              <a:custGeom>
                <a:avLst/>
                <a:gdLst/>
                <a:ahLst/>
                <a:cxnLst/>
                <a:rect l="l" t="t" r="r" b="b"/>
                <a:pathLst>
                  <a:path w="23728" h="118" extrusionOk="0">
                    <a:moveTo>
                      <a:pt x="71" y="0"/>
                    </a:moveTo>
                    <a:cubicBezTo>
                      <a:pt x="24" y="0"/>
                      <a:pt x="1" y="24"/>
                      <a:pt x="1" y="58"/>
                    </a:cubicBezTo>
                    <a:cubicBezTo>
                      <a:pt x="1" y="94"/>
                      <a:pt x="24" y="117"/>
                      <a:pt x="71" y="117"/>
                    </a:cubicBezTo>
                    <a:lnTo>
                      <a:pt x="23658" y="117"/>
                    </a:lnTo>
                    <a:cubicBezTo>
                      <a:pt x="23692" y="117"/>
                      <a:pt x="23728" y="94"/>
                      <a:pt x="23728" y="58"/>
                    </a:cubicBezTo>
                    <a:cubicBezTo>
                      <a:pt x="23728" y="24"/>
                      <a:pt x="23692" y="0"/>
                      <a:pt x="23658" y="0"/>
                    </a:cubicBezTo>
                    <a:close/>
                  </a:path>
                </a:pathLst>
              </a:custGeom>
              <a:solidFill>
                <a:srgbClr val="F2E1CC">
                  <a:alpha val="85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31"/>
              <p:cNvSpPr/>
              <p:nvPr/>
            </p:nvSpPr>
            <p:spPr>
              <a:xfrm>
                <a:off x="5746702" y="2977417"/>
                <a:ext cx="3391799" cy="7520"/>
              </a:xfrm>
              <a:custGeom>
                <a:avLst/>
                <a:gdLst/>
                <a:ahLst/>
                <a:cxnLst/>
                <a:rect l="l" t="t" r="r" b="b"/>
                <a:pathLst>
                  <a:path w="23728" h="130" extrusionOk="0">
                    <a:moveTo>
                      <a:pt x="71" y="1"/>
                    </a:moveTo>
                    <a:cubicBezTo>
                      <a:pt x="24" y="1"/>
                      <a:pt x="1" y="36"/>
                      <a:pt x="1" y="59"/>
                    </a:cubicBezTo>
                    <a:cubicBezTo>
                      <a:pt x="1" y="94"/>
                      <a:pt x="24" y="129"/>
                      <a:pt x="71" y="129"/>
                    </a:cubicBezTo>
                    <a:lnTo>
                      <a:pt x="23658" y="129"/>
                    </a:lnTo>
                    <a:cubicBezTo>
                      <a:pt x="23692" y="129"/>
                      <a:pt x="23728" y="94"/>
                      <a:pt x="23728" y="59"/>
                    </a:cubicBezTo>
                    <a:cubicBezTo>
                      <a:pt x="23728" y="36"/>
                      <a:pt x="23692" y="1"/>
                      <a:pt x="23658" y="1"/>
                    </a:cubicBezTo>
                    <a:close/>
                  </a:path>
                </a:pathLst>
              </a:custGeom>
              <a:solidFill>
                <a:srgbClr val="F2E1CC">
                  <a:alpha val="85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31"/>
              <p:cNvSpPr/>
              <p:nvPr/>
            </p:nvSpPr>
            <p:spPr>
              <a:xfrm>
                <a:off x="5746702" y="1489455"/>
                <a:ext cx="3391799" cy="6826"/>
              </a:xfrm>
              <a:custGeom>
                <a:avLst/>
                <a:gdLst/>
                <a:ahLst/>
                <a:cxnLst/>
                <a:rect l="l" t="t" r="r" b="b"/>
                <a:pathLst>
                  <a:path w="23728" h="118" extrusionOk="0">
                    <a:moveTo>
                      <a:pt x="71" y="0"/>
                    </a:moveTo>
                    <a:cubicBezTo>
                      <a:pt x="24" y="0"/>
                      <a:pt x="1" y="24"/>
                      <a:pt x="1" y="58"/>
                    </a:cubicBezTo>
                    <a:cubicBezTo>
                      <a:pt x="1" y="94"/>
                      <a:pt x="24" y="117"/>
                      <a:pt x="71" y="117"/>
                    </a:cubicBezTo>
                    <a:lnTo>
                      <a:pt x="23658" y="117"/>
                    </a:lnTo>
                    <a:cubicBezTo>
                      <a:pt x="23692" y="117"/>
                      <a:pt x="23728" y="94"/>
                      <a:pt x="23728" y="58"/>
                    </a:cubicBezTo>
                    <a:cubicBezTo>
                      <a:pt x="23728" y="24"/>
                      <a:pt x="23692" y="0"/>
                      <a:pt x="23658" y="0"/>
                    </a:cubicBezTo>
                    <a:close/>
                  </a:path>
                </a:pathLst>
              </a:custGeom>
              <a:solidFill>
                <a:srgbClr val="F2E1CC">
                  <a:alpha val="85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31"/>
              <p:cNvSpPr/>
              <p:nvPr/>
            </p:nvSpPr>
            <p:spPr>
              <a:xfrm>
                <a:off x="5746702" y="1303655"/>
                <a:ext cx="3391799" cy="6826"/>
              </a:xfrm>
              <a:custGeom>
                <a:avLst/>
                <a:gdLst/>
                <a:ahLst/>
                <a:cxnLst/>
                <a:rect l="l" t="t" r="r" b="b"/>
                <a:pathLst>
                  <a:path w="23728" h="118" extrusionOk="0">
                    <a:moveTo>
                      <a:pt x="71" y="0"/>
                    </a:moveTo>
                    <a:cubicBezTo>
                      <a:pt x="24" y="0"/>
                      <a:pt x="1" y="24"/>
                      <a:pt x="1" y="58"/>
                    </a:cubicBezTo>
                    <a:cubicBezTo>
                      <a:pt x="1" y="94"/>
                      <a:pt x="24" y="117"/>
                      <a:pt x="71" y="117"/>
                    </a:cubicBezTo>
                    <a:lnTo>
                      <a:pt x="23658" y="117"/>
                    </a:lnTo>
                    <a:cubicBezTo>
                      <a:pt x="23692" y="117"/>
                      <a:pt x="23728" y="94"/>
                      <a:pt x="23728" y="58"/>
                    </a:cubicBezTo>
                    <a:cubicBezTo>
                      <a:pt x="23728" y="24"/>
                      <a:pt x="23692" y="0"/>
                      <a:pt x="23658" y="0"/>
                    </a:cubicBezTo>
                    <a:close/>
                  </a:path>
                </a:pathLst>
              </a:custGeom>
              <a:solidFill>
                <a:srgbClr val="F2E1CC">
                  <a:alpha val="85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9" name="Google Shape;1049;p31"/>
            <p:cNvGrpSpPr/>
            <p:nvPr/>
          </p:nvGrpSpPr>
          <p:grpSpPr>
            <a:xfrm>
              <a:off x="878402" y="1303655"/>
              <a:ext cx="3391799" cy="3150214"/>
              <a:chOff x="5746702" y="1303655"/>
              <a:chExt cx="3391799" cy="3150214"/>
            </a:xfrm>
          </p:grpSpPr>
          <p:grpSp>
            <p:nvGrpSpPr>
              <p:cNvPr id="1050" name="Google Shape;1050;p31"/>
              <p:cNvGrpSpPr/>
              <p:nvPr/>
            </p:nvGrpSpPr>
            <p:grpSpPr>
              <a:xfrm>
                <a:off x="5746702" y="3144189"/>
                <a:ext cx="3391799" cy="1309681"/>
                <a:chOff x="4944009" y="1147678"/>
                <a:chExt cx="3391799" cy="3153578"/>
              </a:xfrm>
            </p:grpSpPr>
            <p:sp>
              <p:nvSpPr>
                <p:cNvPr id="1051" name="Google Shape;1051;p31"/>
                <p:cNvSpPr/>
                <p:nvPr/>
              </p:nvSpPr>
              <p:spPr>
                <a:xfrm>
                  <a:off x="4944009" y="1147678"/>
                  <a:ext cx="3391799" cy="16435"/>
                </a:xfrm>
                <a:custGeom>
                  <a:avLst/>
                  <a:gdLst/>
                  <a:ahLst/>
                  <a:cxnLst/>
                  <a:rect l="l" t="t" r="r" b="b"/>
                  <a:pathLst>
                    <a:path w="23728" h="118" extrusionOk="0">
                      <a:moveTo>
                        <a:pt x="71" y="0"/>
                      </a:moveTo>
                      <a:cubicBezTo>
                        <a:pt x="24" y="0"/>
                        <a:pt x="1" y="24"/>
                        <a:pt x="1" y="58"/>
                      </a:cubicBezTo>
                      <a:cubicBezTo>
                        <a:pt x="1" y="94"/>
                        <a:pt x="24" y="117"/>
                        <a:pt x="71" y="117"/>
                      </a:cubicBezTo>
                      <a:lnTo>
                        <a:pt x="23658" y="117"/>
                      </a:lnTo>
                      <a:cubicBezTo>
                        <a:pt x="23692" y="117"/>
                        <a:pt x="23728" y="94"/>
                        <a:pt x="23728" y="58"/>
                      </a:cubicBezTo>
                      <a:cubicBezTo>
                        <a:pt x="23728" y="24"/>
                        <a:pt x="23692" y="0"/>
                        <a:pt x="23658" y="0"/>
                      </a:cubicBezTo>
                      <a:close/>
                    </a:path>
                  </a:pathLst>
                </a:custGeom>
                <a:solidFill>
                  <a:srgbClr val="F2E1CC">
                    <a:alpha val="85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31"/>
                <p:cNvSpPr/>
                <p:nvPr/>
              </p:nvSpPr>
              <p:spPr>
                <a:xfrm>
                  <a:off x="4944009" y="1595065"/>
                  <a:ext cx="3391799" cy="16435"/>
                </a:xfrm>
                <a:custGeom>
                  <a:avLst/>
                  <a:gdLst/>
                  <a:ahLst/>
                  <a:cxnLst/>
                  <a:rect l="l" t="t" r="r" b="b"/>
                  <a:pathLst>
                    <a:path w="23728" h="118" extrusionOk="0">
                      <a:moveTo>
                        <a:pt x="71" y="0"/>
                      </a:moveTo>
                      <a:cubicBezTo>
                        <a:pt x="24" y="0"/>
                        <a:pt x="1" y="24"/>
                        <a:pt x="1" y="59"/>
                      </a:cubicBezTo>
                      <a:cubicBezTo>
                        <a:pt x="1" y="94"/>
                        <a:pt x="24" y="117"/>
                        <a:pt x="71" y="117"/>
                      </a:cubicBezTo>
                      <a:lnTo>
                        <a:pt x="23658" y="117"/>
                      </a:lnTo>
                      <a:cubicBezTo>
                        <a:pt x="23692" y="117"/>
                        <a:pt x="23728" y="94"/>
                        <a:pt x="23728" y="59"/>
                      </a:cubicBezTo>
                      <a:cubicBezTo>
                        <a:pt x="23728" y="24"/>
                        <a:pt x="23692" y="0"/>
                        <a:pt x="23658" y="0"/>
                      </a:cubicBezTo>
                      <a:close/>
                    </a:path>
                  </a:pathLst>
                </a:custGeom>
                <a:solidFill>
                  <a:srgbClr val="F2E1CC">
                    <a:alpha val="85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31"/>
                <p:cNvSpPr/>
                <p:nvPr/>
              </p:nvSpPr>
              <p:spPr>
                <a:xfrm>
                  <a:off x="4944009" y="2042592"/>
                  <a:ext cx="3391799" cy="17967"/>
                </a:xfrm>
                <a:custGeom>
                  <a:avLst/>
                  <a:gdLst/>
                  <a:ahLst/>
                  <a:cxnLst/>
                  <a:rect l="l" t="t" r="r" b="b"/>
                  <a:pathLst>
                    <a:path w="23728" h="129" extrusionOk="0">
                      <a:moveTo>
                        <a:pt x="71" y="0"/>
                      </a:moveTo>
                      <a:cubicBezTo>
                        <a:pt x="24" y="0"/>
                        <a:pt x="1" y="35"/>
                        <a:pt x="1" y="71"/>
                      </a:cubicBezTo>
                      <a:cubicBezTo>
                        <a:pt x="1" y="94"/>
                        <a:pt x="24" y="129"/>
                        <a:pt x="71" y="129"/>
                      </a:cubicBezTo>
                      <a:lnTo>
                        <a:pt x="23658" y="129"/>
                      </a:lnTo>
                      <a:cubicBezTo>
                        <a:pt x="23692" y="129"/>
                        <a:pt x="23728" y="94"/>
                        <a:pt x="23728" y="71"/>
                      </a:cubicBezTo>
                      <a:cubicBezTo>
                        <a:pt x="23728" y="35"/>
                        <a:pt x="23692" y="0"/>
                        <a:pt x="23658" y="0"/>
                      </a:cubicBezTo>
                      <a:close/>
                    </a:path>
                  </a:pathLst>
                </a:custGeom>
                <a:solidFill>
                  <a:srgbClr val="F2E1CC">
                    <a:alpha val="85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31"/>
                <p:cNvSpPr/>
                <p:nvPr/>
              </p:nvSpPr>
              <p:spPr>
                <a:xfrm>
                  <a:off x="4944009" y="2491650"/>
                  <a:ext cx="3391799" cy="16435"/>
                </a:xfrm>
                <a:custGeom>
                  <a:avLst/>
                  <a:gdLst/>
                  <a:ahLst/>
                  <a:cxnLst/>
                  <a:rect l="l" t="t" r="r" b="b"/>
                  <a:pathLst>
                    <a:path w="23728" h="118" extrusionOk="0">
                      <a:moveTo>
                        <a:pt x="71" y="1"/>
                      </a:moveTo>
                      <a:cubicBezTo>
                        <a:pt x="24" y="1"/>
                        <a:pt x="1" y="24"/>
                        <a:pt x="1" y="59"/>
                      </a:cubicBezTo>
                      <a:cubicBezTo>
                        <a:pt x="1" y="94"/>
                        <a:pt x="24" y="118"/>
                        <a:pt x="71" y="118"/>
                      </a:cubicBezTo>
                      <a:lnTo>
                        <a:pt x="23658" y="118"/>
                      </a:lnTo>
                      <a:cubicBezTo>
                        <a:pt x="23692" y="118"/>
                        <a:pt x="23728" y="94"/>
                        <a:pt x="23728" y="59"/>
                      </a:cubicBezTo>
                      <a:cubicBezTo>
                        <a:pt x="23728" y="24"/>
                        <a:pt x="23692" y="1"/>
                        <a:pt x="23658" y="1"/>
                      </a:cubicBezTo>
                      <a:close/>
                    </a:path>
                  </a:pathLst>
                </a:custGeom>
                <a:solidFill>
                  <a:srgbClr val="F2E1CC">
                    <a:alpha val="85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31"/>
                <p:cNvSpPr/>
                <p:nvPr/>
              </p:nvSpPr>
              <p:spPr>
                <a:xfrm>
                  <a:off x="4944009" y="2939038"/>
                  <a:ext cx="3391799" cy="16435"/>
                </a:xfrm>
                <a:custGeom>
                  <a:avLst/>
                  <a:gdLst/>
                  <a:ahLst/>
                  <a:cxnLst/>
                  <a:rect l="l" t="t" r="r" b="b"/>
                  <a:pathLst>
                    <a:path w="23728" h="118" extrusionOk="0">
                      <a:moveTo>
                        <a:pt x="71" y="1"/>
                      </a:moveTo>
                      <a:cubicBezTo>
                        <a:pt x="24" y="1"/>
                        <a:pt x="1" y="36"/>
                        <a:pt x="1" y="60"/>
                      </a:cubicBezTo>
                      <a:cubicBezTo>
                        <a:pt x="1" y="94"/>
                        <a:pt x="24" y="118"/>
                        <a:pt x="71" y="118"/>
                      </a:cubicBezTo>
                      <a:lnTo>
                        <a:pt x="23658" y="118"/>
                      </a:lnTo>
                      <a:cubicBezTo>
                        <a:pt x="23692" y="118"/>
                        <a:pt x="23728" y="94"/>
                        <a:pt x="23728" y="60"/>
                      </a:cubicBezTo>
                      <a:cubicBezTo>
                        <a:pt x="23728" y="36"/>
                        <a:pt x="23692" y="1"/>
                        <a:pt x="23658" y="1"/>
                      </a:cubicBezTo>
                      <a:close/>
                    </a:path>
                  </a:pathLst>
                </a:custGeom>
                <a:solidFill>
                  <a:srgbClr val="F2E1CC">
                    <a:alpha val="85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31"/>
                <p:cNvSpPr/>
                <p:nvPr/>
              </p:nvSpPr>
              <p:spPr>
                <a:xfrm>
                  <a:off x="4944009" y="3388236"/>
                  <a:ext cx="3391799" cy="16435"/>
                </a:xfrm>
                <a:custGeom>
                  <a:avLst/>
                  <a:gdLst/>
                  <a:ahLst/>
                  <a:cxnLst/>
                  <a:rect l="l" t="t" r="r" b="b"/>
                  <a:pathLst>
                    <a:path w="23728" h="118" extrusionOk="0">
                      <a:moveTo>
                        <a:pt x="71" y="0"/>
                      </a:moveTo>
                      <a:cubicBezTo>
                        <a:pt x="24" y="0"/>
                        <a:pt x="1" y="24"/>
                        <a:pt x="1" y="59"/>
                      </a:cubicBezTo>
                      <a:cubicBezTo>
                        <a:pt x="1" y="83"/>
                        <a:pt x="24" y="117"/>
                        <a:pt x="71" y="117"/>
                      </a:cubicBezTo>
                      <a:lnTo>
                        <a:pt x="23658" y="117"/>
                      </a:lnTo>
                      <a:cubicBezTo>
                        <a:pt x="23692" y="117"/>
                        <a:pt x="23728" y="83"/>
                        <a:pt x="23728" y="59"/>
                      </a:cubicBezTo>
                      <a:cubicBezTo>
                        <a:pt x="23728" y="24"/>
                        <a:pt x="23692" y="0"/>
                        <a:pt x="23658" y="0"/>
                      </a:cubicBezTo>
                      <a:close/>
                    </a:path>
                  </a:pathLst>
                </a:custGeom>
                <a:solidFill>
                  <a:srgbClr val="F2E1CC">
                    <a:alpha val="85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31"/>
                <p:cNvSpPr/>
                <p:nvPr/>
              </p:nvSpPr>
              <p:spPr>
                <a:xfrm>
                  <a:off x="4944009" y="3835762"/>
                  <a:ext cx="3391799" cy="16435"/>
                </a:xfrm>
                <a:custGeom>
                  <a:avLst/>
                  <a:gdLst/>
                  <a:ahLst/>
                  <a:cxnLst/>
                  <a:rect l="l" t="t" r="r" b="b"/>
                  <a:pathLst>
                    <a:path w="23728" h="118" extrusionOk="0">
                      <a:moveTo>
                        <a:pt x="71" y="0"/>
                      </a:moveTo>
                      <a:cubicBezTo>
                        <a:pt x="24" y="0"/>
                        <a:pt x="1" y="24"/>
                        <a:pt x="1" y="58"/>
                      </a:cubicBezTo>
                      <a:cubicBezTo>
                        <a:pt x="1" y="94"/>
                        <a:pt x="24" y="117"/>
                        <a:pt x="71" y="117"/>
                      </a:cubicBezTo>
                      <a:lnTo>
                        <a:pt x="23658" y="117"/>
                      </a:lnTo>
                      <a:cubicBezTo>
                        <a:pt x="23692" y="117"/>
                        <a:pt x="23728" y="94"/>
                        <a:pt x="23728" y="58"/>
                      </a:cubicBezTo>
                      <a:cubicBezTo>
                        <a:pt x="23728" y="24"/>
                        <a:pt x="23692" y="0"/>
                        <a:pt x="23658" y="0"/>
                      </a:cubicBezTo>
                      <a:close/>
                    </a:path>
                  </a:pathLst>
                </a:custGeom>
                <a:solidFill>
                  <a:srgbClr val="F2E1CC">
                    <a:alpha val="85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31"/>
                <p:cNvSpPr/>
                <p:nvPr/>
              </p:nvSpPr>
              <p:spPr>
                <a:xfrm>
                  <a:off x="4944009" y="4283149"/>
                  <a:ext cx="3391799" cy="18107"/>
                </a:xfrm>
                <a:custGeom>
                  <a:avLst/>
                  <a:gdLst/>
                  <a:ahLst/>
                  <a:cxnLst/>
                  <a:rect l="l" t="t" r="r" b="b"/>
                  <a:pathLst>
                    <a:path w="23728" h="130" extrusionOk="0">
                      <a:moveTo>
                        <a:pt x="71" y="1"/>
                      </a:moveTo>
                      <a:cubicBezTo>
                        <a:pt x="24" y="1"/>
                        <a:pt x="1" y="36"/>
                        <a:pt x="1" y="59"/>
                      </a:cubicBezTo>
                      <a:cubicBezTo>
                        <a:pt x="1" y="94"/>
                        <a:pt x="24" y="129"/>
                        <a:pt x="71" y="129"/>
                      </a:cubicBezTo>
                      <a:lnTo>
                        <a:pt x="23658" y="129"/>
                      </a:lnTo>
                      <a:cubicBezTo>
                        <a:pt x="23692" y="129"/>
                        <a:pt x="23728" y="94"/>
                        <a:pt x="23728" y="59"/>
                      </a:cubicBezTo>
                      <a:cubicBezTo>
                        <a:pt x="23728" y="36"/>
                        <a:pt x="23692" y="1"/>
                        <a:pt x="23658" y="1"/>
                      </a:cubicBezTo>
                      <a:close/>
                    </a:path>
                  </a:pathLst>
                </a:custGeom>
                <a:solidFill>
                  <a:srgbClr val="F2E1CC">
                    <a:alpha val="85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59" name="Google Shape;1059;p31"/>
              <p:cNvSpPr/>
              <p:nvPr/>
            </p:nvSpPr>
            <p:spPr>
              <a:xfrm>
                <a:off x="5746702" y="1675255"/>
                <a:ext cx="3391799" cy="6826"/>
              </a:xfrm>
              <a:custGeom>
                <a:avLst/>
                <a:gdLst/>
                <a:ahLst/>
                <a:cxnLst/>
                <a:rect l="l" t="t" r="r" b="b"/>
                <a:pathLst>
                  <a:path w="23728" h="118" extrusionOk="0">
                    <a:moveTo>
                      <a:pt x="71" y="0"/>
                    </a:moveTo>
                    <a:cubicBezTo>
                      <a:pt x="24" y="0"/>
                      <a:pt x="1" y="24"/>
                      <a:pt x="1" y="58"/>
                    </a:cubicBezTo>
                    <a:cubicBezTo>
                      <a:pt x="1" y="94"/>
                      <a:pt x="24" y="117"/>
                      <a:pt x="71" y="117"/>
                    </a:cubicBezTo>
                    <a:lnTo>
                      <a:pt x="23658" y="117"/>
                    </a:lnTo>
                    <a:cubicBezTo>
                      <a:pt x="23692" y="117"/>
                      <a:pt x="23728" y="94"/>
                      <a:pt x="23728" y="58"/>
                    </a:cubicBezTo>
                    <a:cubicBezTo>
                      <a:pt x="23728" y="24"/>
                      <a:pt x="23692" y="0"/>
                      <a:pt x="23658" y="0"/>
                    </a:cubicBezTo>
                    <a:close/>
                  </a:path>
                </a:pathLst>
              </a:custGeom>
              <a:solidFill>
                <a:srgbClr val="F2E1CC">
                  <a:alpha val="85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31"/>
              <p:cNvSpPr/>
              <p:nvPr/>
            </p:nvSpPr>
            <p:spPr>
              <a:xfrm>
                <a:off x="5746702" y="1861055"/>
                <a:ext cx="3391799" cy="6826"/>
              </a:xfrm>
              <a:custGeom>
                <a:avLst/>
                <a:gdLst/>
                <a:ahLst/>
                <a:cxnLst/>
                <a:rect l="l" t="t" r="r" b="b"/>
                <a:pathLst>
                  <a:path w="23728" h="118" extrusionOk="0">
                    <a:moveTo>
                      <a:pt x="71" y="0"/>
                    </a:moveTo>
                    <a:cubicBezTo>
                      <a:pt x="24" y="0"/>
                      <a:pt x="1" y="24"/>
                      <a:pt x="1" y="59"/>
                    </a:cubicBezTo>
                    <a:cubicBezTo>
                      <a:pt x="1" y="94"/>
                      <a:pt x="24" y="117"/>
                      <a:pt x="71" y="117"/>
                    </a:cubicBezTo>
                    <a:lnTo>
                      <a:pt x="23658" y="117"/>
                    </a:lnTo>
                    <a:cubicBezTo>
                      <a:pt x="23692" y="117"/>
                      <a:pt x="23728" y="94"/>
                      <a:pt x="23728" y="59"/>
                    </a:cubicBezTo>
                    <a:cubicBezTo>
                      <a:pt x="23728" y="24"/>
                      <a:pt x="23692" y="0"/>
                      <a:pt x="23658" y="0"/>
                    </a:cubicBezTo>
                    <a:close/>
                  </a:path>
                </a:pathLst>
              </a:custGeom>
              <a:solidFill>
                <a:srgbClr val="F2E1CC">
                  <a:alpha val="85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31"/>
              <p:cNvSpPr/>
              <p:nvPr/>
            </p:nvSpPr>
            <p:spPr>
              <a:xfrm>
                <a:off x="5746702" y="2046913"/>
                <a:ext cx="3391799" cy="7462"/>
              </a:xfrm>
              <a:custGeom>
                <a:avLst/>
                <a:gdLst/>
                <a:ahLst/>
                <a:cxnLst/>
                <a:rect l="l" t="t" r="r" b="b"/>
                <a:pathLst>
                  <a:path w="23728" h="129" extrusionOk="0">
                    <a:moveTo>
                      <a:pt x="71" y="0"/>
                    </a:moveTo>
                    <a:cubicBezTo>
                      <a:pt x="24" y="0"/>
                      <a:pt x="1" y="35"/>
                      <a:pt x="1" y="71"/>
                    </a:cubicBezTo>
                    <a:cubicBezTo>
                      <a:pt x="1" y="94"/>
                      <a:pt x="24" y="129"/>
                      <a:pt x="71" y="129"/>
                    </a:cubicBezTo>
                    <a:lnTo>
                      <a:pt x="23658" y="129"/>
                    </a:lnTo>
                    <a:cubicBezTo>
                      <a:pt x="23692" y="129"/>
                      <a:pt x="23728" y="94"/>
                      <a:pt x="23728" y="71"/>
                    </a:cubicBezTo>
                    <a:cubicBezTo>
                      <a:pt x="23728" y="35"/>
                      <a:pt x="23692" y="0"/>
                      <a:pt x="23658" y="0"/>
                    </a:cubicBezTo>
                    <a:close/>
                  </a:path>
                </a:pathLst>
              </a:custGeom>
              <a:solidFill>
                <a:srgbClr val="F2E1CC">
                  <a:alpha val="85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31"/>
              <p:cNvSpPr/>
              <p:nvPr/>
            </p:nvSpPr>
            <p:spPr>
              <a:xfrm>
                <a:off x="5746702" y="2233407"/>
                <a:ext cx="3391799" cy="6826"/>
              </a:xfrm>
              <a:custGeom>
                <a:avLst/>
                <a:gdLst/>
                <a:ahLst/>
                <a:cxnLst/>
                <a:rect l="l" t="t" r="r" b="b"/>
                <a:pathLst>
                  <a:path w="23728" h="118" extrusionOk="0">
                    <a:moveTo>
                      <a:pt x="71" y="1"/>
                    </a:moveTo>
                    <a:cubicBezTo>
                      <a:pt x="24" y="1"/>
                      <a:pt x="1" y="24"/>
                      <a:pt x="1" y="59"/>
                    </a:cubicBezTo>
                    <a:cubicBezTo>
                      <a:pt x="1" y="94"/>
                      <a:pt x="24" y="118"/>
                      <a:pt x="71" y="118"/>
                    </a:cubicBezTo>
                    <a:lnTo>
                      <a:pt x="23658" y="118"/>
                    </a:lnTo>
                    <a:cubicBezTo>
                      <a:pt x="23692" y="118"/>
                      <a:pt x="23728" y="94"/>
                      <a:pt x="23728" y="59"/>
                    </a:cubicBezTo>
                    <a:cubicBezTo>
                      <a:pt x="23728" y="24"/>
                      <a:pt x="23692" y="1"/>
                      <a:pt x="23658" y="1"/>
                    </a:cubicBezTo>
                    <a:close/>
                  </a:path>
                </a:pathLst>
              </a:custGeom>
              <a:solidFill>
                <a:srgbClr val="F2E1CC">
                  <a:alpha val="85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31"/>
              <p:cNvSpPr/>
              <p:nvPr/>
            </p:nvSpPr>
            <p:spPr>
              <a:xfrm>
                <a:off x="5746702" y="2419207"/>
                <a:ext cx="3391799" cy="6826"/>
              </a:xfrm>
              <a:custGeom>
                <a:avLst/>
                <a:gdLst/>
                <a:ahLst/>
                <a:cxnLst/>
                <a:rect l="l" t="t" r="r" b="b"/>
                <a:pathLst>
                  <a:path w="23728" h="118" extrusionOk="0">
                    <a:moveTo>
                      <a:pt x="71" y="1"/>
                    </a:moveTo>
                    <a:cubicBezTo>
                      <a:pt x="24" y="1"/>
                      <a:pt x="1" y="36"/>
                      <a:pt x="1" y="60"/>
                    </a:cubicBezTo>
                    <a:cubicBezTo>
                      <a:pt x="1" y="94"/>
                      <a:pt x="24" y="118"/>
                      <a:pt x="71" y="118"/>
                    </a:cubicBezTo>
                    <a:lnTo>
                      <a:pt x="23658" y="118"/>
                    </a:lnTo>
                    <a:cubicBezTo>
                      <a:pt x="23692" y="118"/>
                      <a:pt x="23728" y="94"/>
                      <a:pt x="23728" y="60"/>
                    </a:cubicBezTo>
                    <a:cubicBezTo>
                      <a:pt x="23728" y="36"/>
                      <a:pt x="23692" y="1"/>
                      <a:pt x="23658" y="1"/>
                    </a:cubicBezTo>
                    <a:close/>
                  </a:path>
                </a:pathLst>
              </a:custGeom>
              <a:solidFill>
                <a:srgbClr val="F2E1CC">
                  <a:alpha val="85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31"/>
              <p:cNvSpPr/>
              <p:nvPr/>
            </p:nvSpPr>
            <p:spPr>
              <a:xfrm>
                <a:off x="5746702" y="2605759"/>
                <a:ext cx="3391799" cy="6826"/>
              </a:xfrm>
              <a:custGeom>
                <a:avLst/>
                <a:gdLst/>
                <a:ahLst/>
                <a:cxnLst/>
                <a:rect l="l" t="t" r="r" b="b"/>
                <a:pathLst>
                  <a:path w="23728" h="118" extrusionOk="0">
                    <a:moveTo>
                      <a:pt x="71" y="0"/>
                    </a:moveTo>
                    <a:cubicBezTo>
                      <a:pt x="24" y="0"/>
                      <a:pt x="1" y="24"/>
                      <a:pt x="1" y="59"/>
                    </a:cubicBezTo>
                    <a:cubicBezTo>
                      <a:pt x="1" y="83"/>
                      <a:pt x="24" y="117"/>
                      <a:pt x="71" y="117"/>
                    </a:cubicBezTo>
                    <a:lnTo>
                      <a:pt x="23658" y="117"/>
                    </a:lnTo>
                    <a:cubicBezTo>
                      <a:pt x="23692" y="117"/>
                      <a:pt x="23728" y="83"/>
                      <a:pt x="23728" y="59"/>
                    </a:cubicBezTo>
                    <a:cubicBezTo>
                      <a:pt x="23728" y="24"/>
                      <a:pt x="23692" y="0"/>
                      <a:pt x="23658" y="0"/>
                    </a:cubicBezTo>
                    <a:close/>
                  </a:path>
                </a:pathLst>
              </a:custGeom>
              <a:solidFill>
                <a:srgbClr val="F2E1CC">
                  <a:alpha val="85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31"/>
              <p:cNvSpPr/>
              <p:nvPr/>
            </p:nvSpPr>
            <p:spPr>
              <a:xfrm>
                <a:off x="5746702" y="2791617"/>
                <a:ext cx="3391799" cy="6826"/>
              </a:xfrm>
              <a:custGeom>
                <a:avLst/>
                <a:gdLst/>
                <a:ahLst/>
                <a:cxnLst/>
                <a:rect l="l" t="t" r="r" b="b"/>
                <a:pathLst>
                  <a:path w="23728" h="118" extrusionOk="0">
                    <a:moveTo>
                      <a:pt x="71" y="0"/>
                    </a:moveTo>
                    <a:cubicBezTo>
                      <a:pt x="24" y="0"/>
                      <a:pt x="1" y="24"/>
                      <a:pt x="1" y="58"/>
                    </a:cubicBezTo>
                    <a:cubicBezTo>
                      <a:pt x="1" y="94"/>
                      <a:pt x="24" y="117"/>
                      <a:pt x="71" y="117"/>
                    </a:cubicBezTo>
                    <a:lnTo>
                      <a:pt x="23658" y="117"/>
                    </a:lnTo>
                    <a:cubicBezTo>
                      <a:pt x="23692" y="117"/>
                      <a:pt x="23728" y="94"/>
                      <a:pt x="23728" y="58"/>
                    </a:cubicBezTo>
                    <a:cubicBezTo>
                      <a:pt x="23728" y="24"/>
                      <a:pt x="23692" y="0"/>
                      <a:pt x="23658" y="0"/>
                    </a:cubicBezTo>
                    <a:close/>
                  </a:path>
                </a:pathLst>
              </a:custGeom>
              <a:solidFill>
                <a:srgbClr val="F2E1CC">
                  <a:alpha val="85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31"/>
              <p:cNvSpPr/>
              <p:nvPr/>
            </p:nvSpPr>
            <p:spPr>
              <a:xfrm>
                <a:off x="5746702" y="2977417"/>
                <a:ext cx="3391799" cy="7520"/>
              </a:xfrm>
              <a:custGeom>
                <a:avLst/>
                <a:gdLst/>
                <a:ahLst/>
                <a:cxnLst/>
                <a:rect l="l" t="t" r="r" b="b"/>
                <a:pathLst>
                  <a:path w="23728" h="130" extrusionOk="0">
                    <a:moveTo>
                      <a:pt x="71" y="1"/>
                    </a:moveTo>
                    <a:cubicBezTo>
                      <a:pt x="24" y="1"/>
                      <a:pt x="1" y="36"/>
                      <a:pt x="1" y="59"/>
                    </a:cubicBezTo>
                    <a:cubicBezTo>
                      <a:pt x="1" y="94"/>
                      <a:pt x="24" y="129"/>
                      <a:pt x="71" y="129"/>
                    </a:cubicBezTo>
                    <a:lnTo>
                      <a:pt x="23658" y="129"/>
                    </a:lnTo>
                    <a:cubicBezTo>
                      <a:pt x="23692" y="129"/>
                      <a:pt x="23728" y="94"/>
                      <a:pt x="23728" y="59"/>
                    </a:cubicBezTo>
                    <a:cubicBezTo>
                      <a:pt x="23728" y="36"/>
                      <a:pt x="23692" y="1"/>
                      <a:pt x="23658" y="1"/>
                    </a:cubicBezTo>
                    <a:close/>
                  </a:path>
                </a:pathLst>
              </a:custGeom>
              <a:solidFill>
                <a:srgbClr val="F2E1CC">
                  <a:alpha val="85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31"/>
              <p:cNvSpPr/>
              <p:nvPr/>
            </p:nvSpPr>
            <p:spPr>
              <a:xfrm>
                <a:off x="5746702" y="1489455"/>
                <a:ext cx="3391799" cy="6826"/>
              </a:xfrm>
              <a:custGeom>
                <a:avLst/>
                <a:gdLst/>
                <a:ahLst/>
                <a:cxnLst/>
                <a:rect l="l" t="t" r="r" b="b"/>
                <a:pathLst>
                  <a:path w="23728" h="118" extrusionOk="0">
                    <a:moveTo>
                      <a:pt x="71" y="0"/>
                    </a:moveTo>
                    <a:cubicBezTo>
                      <a:pt x="24" y="0"/>
                      <a:pt x="1" y="24"/>
                      <a:pt x="1" y="58"/>
                    </a:cubicBezTo>
                    <a:cubicBezTo>
                      <a:pt x="1" y="94"/>
                      <a:pt x="24" y="117"/>
                      <a:pt x="71" y="117"/>
                    </a:cubicBezTo>
                    <a:lnTo>
                      <a:pt x="23658" y="117"/>
                    </a:lnTo>
                    <a:cubicBezTo>
                      <a:pt x="23692" y="117"/>
                      <a:pt x="23728" y="94"/>
                      <a:pt x="23728" y="58"/>
                    </a:cubicBezTo>
                    <a:cubicBezTo>
                      <a:pt x="23728" y="24"/>
                      <a:pt x="23692" y="0"/>
                      <a:pt x="23658" y="0"/>
                    </a:cubicBezTo>
                    <a:close/>
                  </a:path>
                </a:pathLst>
              </a:custGeom>
              <a:solidFill>
                <a:srgbClr val="F2E1CC">
                  <a:alpha val="85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31"/>
              <p:cNvSpPr/>
              <p:nvPr/>
            </p:nvSpPr>
            <p:spPr>
              <a:xfrm>
                <a:off x="5746702" y="1303655"/>
                <a:ext cx="3391799" cy="6826"/>
              </a:xfrm>
              <a:custGeom>
                <a:avLst/>
                <a:gdLst/>
                <a:ahLst/>
                <a:cxnLst/>
                <a:rect l="l" t="t" r="r" b="b"/>
                <a:pathLst>
                  <a:path w="23728" h="118" extrusionOk="0">
                    <a:moveTo>
                      <a:pt x="71" y="0"/>
                    </a:moveTo>
                    <a:cubicBezTo>
                      <a:pt x="24" y="0"/>
                      <a:pt x="1" y="24"/>
                      <a:pt x="1" y="58"/>
                    </a:cubicBezTo>
                    <a:cubicBezTo>
                      <a:pt x="1" y="94"/>
                      <a:pt x="24" y="117"/>
                      <a:pt x="71" y="117"/>
                    </a:cubicBezTo>
                    <a:lnTo>
                      <a:pt x="23658" y="117"/>
                    </a:lnTo>
                    <a:cubicBezTo>
                      <a:pt x="23692" y="117"/>
                      <a:pt x="23728" y="94"/>
                      <a:pt x="23728" y="58"/>
                    </a:cubicBezTo>
                    <a:cubicBezTo>
                      <a:pt x="23728" y="24"/>
                      <a:pt x="23692" y="0"/>
                      <a:pt x="23658" y="0"/>
                    </a:cubicBezTo>
                    <a:close/>
                  </a:path>
                </a:pathLst>
              </a:custGeom>
              <a:solidFill>
                <a:srgbClr val="F2E1CC">
                  <a:alpha val="85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1069"/>
        <p:cNvGrpSpPr/>
        <p:nvPr/>
      </p:nvGrpSpPr>
      <p:grpSpPr>
        <a:xfrm>
          <a:off x="0" y="0"/>
          <a:ext cx="0" cy="0"/>
          <a:chOff x="0" y="0"/>
          <a:chExt cx="0" cy="0"/>
        </a:xfrm>
      </p:grpSpPr>
      <p:grpSp>
        <p:nvGrpSpPr>
          <p:cNvPr id="1070" name="Google Shape;1070;p32"/>
          <p:cNvGrpSpPr/>
          <p:nvPr/>
        </p:nvGrpSpPr>
        <p:grpSpPr>
          <a:xfrm>
            <a:off x="430057" y="258025"/>
            <a:ext cx="8135676" cy="4651490"/>
            <a:chOff x="430057" y="258025"/>
            <a:chExt cx="8135676" cy="4651490"/>
          </a:xfrm>
        </p:grpSpPr>
        <p:sp>
          <p:nvSpPr>
            <p:cNvPr id="1071" name="Google Shape;1071;p32"/>
            <p:cNvSpPr/>
            <p:nvPr/>
          </p:nvSpPr>
          <p:spPr>
            <a:xfrm>
              <a:off x="853474" y="468325"/>
              <a:ext cx="7437059" cy="4333887"/>
            </a:xfrm>
            <a:custGeom>
              <a:avLst/>
              <a:gdLst/>
              <a:ahLst/>
              <a:cxnLst/>
              <a:rect l="l" t="t" r="r" b="b"/>
              <a:pathLst>
                <a:path w="267785" h="179904" extrusionOk="0">
                  <a:moveTo>
                    <a:pt x="1" y="1"/>
                  </a:moveTo>
                  <a:lnTo>
                    <a:pt x="1" y="179903"/>
                  </a:lnTo>
                  <a:lnTo>
                    <a:pt x="267784" y="179903"/>
                  </a:lnTo>
                  <a:lnTo>
                    <a:pt x="26778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32"/>
            <p:cNvSpPr/>
            <p:nvPr/>
          </p:nvSpPr>
          <p:spPr>
            <a:xfrm>
              <a:off x="578275" y="258025"/>
              <a:ext cx="7987458" cy="4651490"/>
            </a:xfrm>
            <a:custGeom>
              <a:avLst/>
              <a:gdLst/>
              <a:ahLst/>
              <a:cxnLst/>
              <a:rect l="l" t="t" r="r" b="b"/>
              <a:pathLst>
                <a:path w="285700" h="193088" extrusionOk="0">
                  <a:moveTo>
                    <a:pt x="276042" y="8731"/>
                  </a:moveTo>
                  <a:lnTo>
                    <a:pt x="276042" y="147738"/>
                  </a:lnTo>
                  <a:lnTo>
                    <a:pt x="276042" y="184337"/>
                  </a:lnTo>
                  <a:lnTo>
                    <a:pt x="9657" y="184337"/>
                  </a:lnTo>
                  <a:lnTo>
                    <a:pt x="9657" y="8731"/>
                  </a:lnTo>
                  <a:close/>
                  <a:moveTo>
                    <a:pt x="9618" y="1"/>
                  </a:moveTo>
                  <a:cubicBezTo>
                    <a:pt x="4317" y="1"/>
                    <a:pt x="0" y="3509"/>
                    <a:pt x="0" y="7845"/>
                  </a:cubicBezTo>
                  <a:lnTo>
                    <a:pt x="0" y="185224"/>
                  </a:lnTo>
                  <a:cubicBezTo>
                    <a:pt x="0" y="189560"/>
                    <a:pt x="4317" y="193087"/>
                    <a:pt x="9618" y="193087"/>
                  </a:cubicBezTo>
                  <a:lnTo>
                    <a:pt x="276082" y="193087"/>
                  </a:lnTo>
                  <a:cubicBezTo>
                    <a:pt x="281384" y="193087"/>
                    <a:pt x="285700" y="189560"/>
                    <a:pt x="285700" y="185224"/>
                  </a:cubicBezTo>
                  <a:lnTo>
                    <a:pt x="285700" y="7845"/>
                  </a:lnTo>
                  <a:cubicBezTo>
                    <a:pt x="285700" y="3509"/>
                    <a:pt x="281384" y="1"/>
                    <a:pt x="2760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73" name="Google Shape;1073;p32"/>
            <p:cNvGrpSpPr/>
            <p:nvPr/>
          </p:nvGrpSpPr>
          <p:grpSpPr>
            <a:xfrm>
              <a:off x="1180883" y="1223796"/>
              <a:ext cx="6782241" cy="3150214"/>
              <a:chOff x="5746702" y="1303655"/>
              <a:chExt cx="3391799" cy="3150214"/>
            </a:xfrm>
          </p:grpSpPr>
          <p:grpSp>
            <p:nvGrpSpPr>
              <p:cNvPr id="1074" name="Google Shape;1074;p32"/>
              <p:cNvGrpSpPr/>
              <p:nvPr/>
            </p:nvGrpSpPr>
            <p:grpSpPr>
              <a:xfrm>
                <a:off x="5746702" y="3144189"/>
                <a:ext cx="3391799" cy="1309681"/>
                <a:chOff x="4944009" y="1147678"/>
                <a:chExt cx="3391799" cy="3153578"/>
              </a:xfrm>
            </p:grpSpPr>
            <p:sp>
              <p:nvSpPr>
                <p:cNvPr id="1075" name="Google Shape;1075;p32"/>
                <p:cNvSpPr/>
                <p:nvPr/>
              </p:nvSpPr>
              <p:spPr>
                <a:xfrm>
                  <a:off x="4944009" y="1147678"/>
                  <a:ext cx="3391799" cy="16435"/>
                </a:xfrm>
                <a:custGeom>
                  <a:avLst/>
                  <a:gdLst/>
                  <a:ahLst/>
                  <a:cxnLst/>
                  <a:rect l="l" t="t" r="r" b="b"/>
                  <a:pathLst>
                    <a:path w="23728" h="118" extrusionOk="0">
                      <a:moveTo>
                        <a:pt x="71" y="0"/>
                      </a:moveTo>
                      <a:cubicBezTo>
                        <a:pt x="24" y="0"/>
                        <a:pt x="1" y="24"/>
                        <a:pt x="1" y="58"/>
                      </a:cubicBezTo>
                      <a:cubicBezTo>
                        <a:pt x="1" y="94"/>
                        <a:pt x="24" y="117"/>
                        <a:pt x="71" y="117"/>
                      </a:cubicBezTo>
                      <a:lnTo>
                        <a:pt x="23658" y="117"/>
                      </a:lnTo>
                      <a:cubicBezTo>
                        <a:pt x="23692" y="117"/>
                        <a:pt x="23728" y="94"/>
                        <a:pt x="23728" y="58"/>
                      </a:cubicBezTo>
                      <a:cubicBezTo>
                        <a:pt x="23728" y="24"/>
                        <a:pt x="23692" y="0"/>
                        <a:pt x="23658" y="0"/>
                      </a:cubicBezTo>
                      <a:close/>
                    </a:path>
                  </a:pathLst>
                </a:custGeom>
                <a:solidFill>
                  <a:srgbClr val="F2E1CC">
                    <a:alpha val="85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32"/>
                <p:cNvSpPr/>
                <p:nvPr/>
              </p:nvSpPr>
              <p:spPr>
                <a:xfrm>
                  <a:off x="4944009" y="1595065"/>
                  <a:ext cx="3391799" cy="16435"/>
                </a:xfrm>
                <a:custGeom>
                  <a:avLst/>
                  <a:gdLst/>
                  <a:ahLst/>
                  <a:cxnLst/>
                  <a:rect l="l" t="t" r="r" b="b"/>
                  <a:pathLst>
                    <a:path w="23728" h="118" extrusionOk="0">
                      <a:moveTo>
                        <a:pt x="71" y="0"/>
                      </a:moveTo>
                      <a:cubicBezTo>
                        <a:pt x="24" y="0"/>
                        <a:pt x="1" y="24"/>
                        <a:pt x="1" y="59"/>
                      </a:cubicBezTo>
                      <a:cubicBezTo>
                        <a:pt x="1" y="94"/>
                        <a:pt x="24" y="117"/>
                        <a:pt x="71" y="117"/>
                      </a:cubicBezTo>
                      <a:lnTo>
                        <a:pt x="23658" y="117"/>
                      </a:lnTo>
                      <a:cubicBezTo>
                        <a:pt x="23692" y="117"/>
                        <a:pt x="23728" y="94"/>
                        <a:pt x="23728" y="59"/>
                      </a:cubicBezTo>
                      <a:cubicBezTo>
                        <a:pt x="23728" y="24"/>
                        <a:pt x="23692" y="0"/>
                        <a:pt x="23658" y="0"/>
                      </a:cubicBezTo>
                      <a:close/>
                    </a:path>
                  </a:pathLst>
                </a:custGeom>
                <a:solidFill>
                  <a:srgbClr val="F2E1CC">
                    <a:alpha val="85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32"/>
                <p:cNvSpPr/>
                <p:nvPr/>
              </p:nvSpPr>
              <p:spPr>
                <a:xfrm>
                  <a:off x="4944009" y="2042592"/>
                  <a:ext cx="3391799" cy="17967"/>
                </a:xfrm>
                <a:custGeom>
                  <a:avLst/>
                  <a:gdLst/>
                  <a:ahLst/>
                  <a:cxnLst/>
                  <a:rect l="l" t="t" r="r" b="b"/>
                  <a:pathLst>
                    <a:path w="23728" h="129" extrusionOk="0">
                      <a:moveTo>
                        <a:pt x="71" y="0"/>
                      </a:moveTo>
                      <a:cubicBezTo>
                        <a:pt x="24" y="0"/>
                        <a:pt x="1" y="35"/>
                        <a:pt x="1" y="71"/>
                      </a:cubicBezTo>
                      <a:cubicBezTo>
                        <a:pt x="1" y="94"/>
                        <a:pt x="24" y="129"/>
                        <a:pt x="71" y="129"/>
                      </a:cubicBezTo>
                      <a:lnTo>
                        <a:pt x="23658" y="129"/>
                      </a:lnTo>
                      <a:cubicBezTo>
                        <a:pt x="23692" y="129"/>
                        <a:pt x="23728" y="94"/>
                        <a:pt x="23728" y="71"/>
                      </a:cubicBezTo>
                      <a:cubicBezTo>
                        <a:pt x="23728" y="35"/>
                        <a:pt x="23692" y="0"/>
                        <a:pt x="23658" y="0"/>
                      </a:cubicBezTo>
                      <a:close/>
                    </a:path>
                  </a:pathLst>
                </a:custGeom>
                <a:solidFill>
                  <a:srgbClr val="F2E1CC">
                    <a:alpha val="85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32"/>
                <p:cNvSpPr/>
                <p:nvPr/>
              </p:nvSpPr>
              <p:spPr>
                <a:xfrm>
                  <a:off x="4944009" y="2491650"/>
                  <a:ext cx="3391799" cy="16435"/>
                </a:xfrm>
                <a:custGeom>
                  <a:avLst/>
                  <a:gdLst/>
                  <a:ahLst/>
                  <a:cxnLst/>
                  <a:rect l="l" t="t" r="r" b="b"/>
                  <a:pathLst>
                    <a:path w="23728" h="118" extrusionOk="0">
                      <a:moveTo>
                        <a:pt x="71" y="1"/>
                      </a:moveTo>
                      <a:cubicBezTo>
                        <a:pt x="24" y="1"/>
                        <a:pt x="1" y="24"/>
                        <a:pt x="1" y="59"/>
                      </a:cubicBezTo>
                      <a:cubicBezTo>
                        <a:pt x="1" y="94"/>
                        <a:pt x="24" y="118"/>
                        <a:pt x="71" y="118"/>
                      </a:cubicBezTo>
                      <a:lnTo>
                        <a:pt x="23658" y="118"/>
                      </a:lnTo>
                      <a:cubicBezTo>
                        <a:pt x="23692" y="118"/>
                        <a:pt x="23728" y="94"/>
                        <a:pt x="23728" y="59"/>
                      </a:cubicBezTo>
                      <a:cubicBezTo>
                        <a:pt x="23728" y="24"/>
                        <a:pt x="23692" y="1"/>
                        <a:pt x="23658" y="1"/>
                      </a:cubicBezTo>
                      <a:close/>
                    </a:path>
                  </a:pathLst>
                </a:custGeom>
                <a:solidFill>
                  <a:srgbClr val="F2E1CC">
                    <a:alpha val="85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32"/>
                <p:cNvSpPr/>
                <p:nvPr/>
              </p:nvSpPr>
              <p:spPr>
                <a:xfrm>
                  <a:off x="4944009" y="2939038"/>
                  <a:ext cx="3391799" cy="16435"/>
                </a:xfrm>
                <a:custGeom>
                  <a:avLst/>
                  <a:gdLst/>
                  <a:ahLst/>
                  <a:cxnLst/>
                  <a:rect l="l" t="t" r="r" b="b"/>
                  <a:pathLst>
                    <a:path w="23728" h="118" extrusionOk="0">
                      <a:moveTo>
                        <a:pt x="71" y="1"/>
                      </a:moveTo>
                      <a:cubicBezTo>
                        <a:pt x="24" y="1"/>
                        <a:pt x="1" y="36"/>
                        <a:pt x="1" y="60"/>
                      </a:cubicBezTo>
                      <a:cubicBezTo>
                        <a:pt x="1" y="94"/>
                        <a:pt x="24" y="118"/>
                        <a:pt x="71" y="118"/>
                      </a:cubicBezTo>
                      <a:lnTo>
                        <a:pt x="23658" y="118"/>
                      </a:lnTo>
                      <a:cubicBezTo>
                        <a:pt x="23692" y="118"/>
                        <a:pt x="23728" y="94"/>
                        <a:pt x="23728" y="60"/>
                      </a:cubicBezTo>
                      <a:cubicBezTo>
                        <a:pt x="23728" y="36"/>
                        <a:pt x="23692" y="1"/>
                        <a:pt x="23658" y="1"/>
                      </a:cubicBezTo>
                      <a:close/>
                    </a:path>
                  </a:pathLst>
                </a:custGeom>
                <a:solidFill>
                  <a:srgbClr val="F2E1CC">
                    <a:alpha val="85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32"/>
                <p:cNvSpPr/>
                <p:nvPr/>
              </p:nvSpPr>
              <p:spPr>
                <a:xfrm>
                  <a:off x="4944009" y="3388236"/>
                  <a:ext cx="3391799" cy="16435"/>
                </a:xfrm>
                <a:custGeom>
                  <a:avLst/>
                  <a:gdLst/>
                  <a:ahLst/>
                  <a:cxnLst/>
                  <a:rect l="l" t="t" r="r" b="b"/>
                  <a:pathLst>
                    <a:path w="23728" h="118" extrusionOk="0">
                      <a:moveTo>
                        <a:pt x="71" y="0"/>
                      </a:moveTo>
                      <a:cubicBezTo>
                        <a:pt x="24" y="0"/>
                        <a:pt x="1" y="24"/>
                        <a:pt x="1" y="59"/>
                      </a:cubicBezTo>
                      <a:cubicBezTo>
                        <a:pt x="1" y="83"/>
                        <a:pt x="24" y="117"/>
                        <a:pt x="71" y="117"/>
                      </a:cubicBezTo>
                      <a:lnTo>
                        <a:pt x="23658" y="117"/>
                      </a:lnTo>
                      <a:cubicBezTo>
                        <a:pt x="23692" y="117"/>
                        <a:pt x="23728" y="83"/>
                        <a:pt x="23728" y="59"/>
                      </a:cubicBezTo>
                      <a:cubicBezTo>
                        <a:pt x="23728" y="24"/>
                        <a:pt x="23692" y="0"/>
                        <a:pt x="23658" y="0"/>
                      </a:cubicBezTo>
                      <a:close/>
                    </a:path>
                  </a:pathLst>
                </a:custGeom>
                <a:solidFill>
                  <a:srgbClr val="F2E1CC">
                    <a:alpha val="85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32"/>
                <p:cNvSpPr/>
                <p:nvPr/>
              </p:nvSpPr>
              <p:spPr>
                <a:xfrm>
                  <a:off x="4944009" y="3835762"/>
                  <a:ext cx="3391799" cy="16435"/>
                </a:xfrm>
                <a:custGeom>
                  <a:avLst/>
                  <a:gdLst/>
                  <a:ahLst/>
                  <a:cxnLst/>
                  <a:rect l="l" t="t" r="r" b="b"/>
                  <a:pathLst>
                    <a:path w="23728" h="118" extrusionOk="0">
                      <a:moveTo>
                        <a:pt x="71" y="0"/>
                      </a:moveTo>
                      <a:cubicBezTo>
                        <a:pt x="24" y="0"/>
                        <a:pt x="1" y="24"/>
                        <a:pt x="1" y="58"/>
                      </a:cubicBezTo>
                      <a:cubicBezTo>
                        <a:pt x="1" y="94"/>
                        <a:pt x="24" y="117"/>
                        <a:pt x="71" y="117"/>
                      </a:cubicBezTo>
                      <a:lnTo>
                        <a:pt x="23658" y="117"/>
                      </a:lnTo>
                      <a:cubicBezTo>
                        <a:pt x="23692" y="117"/>
                        <a:pt x="23728" y="94"/>
                        <a:pt x="23728" y="58"/>
                      </a:cubicBezTo>
                      <a:cubicBezTo>
                        <a:pt x="23728" y="24"/>
                        <a:pt x="23692" y="0"/>
                        <a:pt x="23658" y="0"/>
                      </a:cubicBezTo>
                      <a:close/>
                    </a:path>
                  </a:pathLst>
                </a:custGeom>
                <a:solidFill>
                  <a:srgbClr val="F2E1CC">
                    <a:alpha val="85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32"/>
                <p:cNvSpPr/>
                <p:nvPr/>
              </p:nvSpPr>
              <p:spPr>
                <a:xfrm>
                  <a:off x="4944009" y="4283149"/>
                  <a:ext cx="3391799" cy="18107"/>
                </a:xfrm>
                <a:custGeom>
                  <a:avLst/>
                  <a:gdLst/>
                  <a:ahLst/>
                  <a:cxnLst/>
                  <a:rect l="l" t="t" r="r" b="b"/>
                  <a:pathLst>
                    <a:path w="23728" h="130" extrusionOk="0">
                      <a:moveTo>
                        <a:pt x="71" y="1"/>
                      </a:moveTo>
                      <a:cubicBezTo>
                        <a:pt x="24" y="1"/>
                        <a:pt x="1" y="36"/>
                        <a:pt x="1" y="59"/>
                      </a:cubicBezTo>
                      <a:cubicBezTo>
                        <a:pt x="1" y="94"/>
                        <a:pt x="24" y="129"/>
                        <a:pt x="71" y="129"/>
                      </a:cubicBezTo>
                      <a:lnTo>
                        <a:pt x="23658" y="129"/>
                      </a:lnTo>
                      <a:cubicBezTo>
                        <a:pt x="23692" y="129"/>
                        <a:pt x="23728" y="94"/>
                        <a:pt x="23728" y="59"/>
                      </a:cubicBezTo>
                      <a:cubicBezTo>
                        <a:pt x="23728" y="36"/>
                        <a:pt x="23692" y="1"/>
                        <a:pt x="23658" y="1"/>
                      </a:cubicBezTo>
                      <a:close/>
                    </a:path>
                  </a:pathLst>
                </a:custGeom>
                <a:solidFill>
                  <a:srgbClr val="F2E1CC">
                    <a:alpha val="85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83" name="Google Shape;1083;p32"/>
              <p:cNvSpPr/>
              <p:nvPr/>
            </p:nvSpPr>
            <p:spPr>
              <a:xfrm>
                <a:off x="5746702" y="1675255"/>
                <a:ext cx="3391799" cy="6826"/>
              </a:xfrm>
              <a:custGeom>
                <a:avLst/>
                <a:gdLst/>
                <a:ahLst/>
                <a:cxnLst/>
                <a:rect l="l" t="t" r="r" b="b"/>
                <a:pathLst>
                  <a:path w="23728" h="118" extrusionOk="0">
                    <a:moveTo>
                      <a:pt x="71" y="0"/>
                    </a:moveTo>
                    <a:cubicBezTo>
                      <a:pt x="24" y="0"/>
                      <a:pt x="1" y="24"/>
                      <a:pt x="1" y="58"/>
                    </a:cubicBezTo>
                    <a:cubicBezTo>
                      <a:pt x="1" y="94"/>
                      <a:pt x="24" y="117"/>
                      <a:pt x="71" y="117"/>
                    </a:cubicBezTo>
                    <a:lnTo>
                      <a:pt x="23658" y="117"/>
                    </a:lnTo>
                    <a:cubicBezTo>
                      <a:pt x="23692" y="117"/>
                      <a:pt x="23728" y="94"/>
                      <a:pt x="23728" y="58"/>
                    </a:cubicBezTo>
                    <a:cubicBezTo>
                      <a:pt x="23728" y="24"/>
                      <a:pt x="23692" y="0"/>
                      <a:pt x="23658" y="0"/>
                    </a:cubicBezTo>
                    <a:close/>
                  </a:path>
                </a:pathLst>
              </a:custGeom>
              <a:solidFill>
                <a:srgbClr val="F2E1CC">
                  <a:alpha val="85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32"/>
              <p:cNvSpPr/>
              <p:nvPr/>
            </p:nvSpPr>
            <p:spPr>
              <a:xfrm>
                <a:off x="5746702" y="1861055"/>
                <a:ext cx="3391799" cy="6826"/>
              </a:xfrm>
              <a:custGeom>
                <a:avLst/>
                <a:gdLst/>
                <a:ahLst/>
                <a:cxnLst/>
                <a:rect l="l" t="t" r="r" b="b"/>
                <a:pathLst>
                  <a:path w="23728" h="118" extrusionOk="0">
                    <a:moveTo>
                      <a:pt x="71" y="0"/>
                    </a:moveTo>
                    <a:cubicBezTo>
                      <a:pt x="24" y="0"/>
                      <a:pt x="1" y="24"/>
                      <a:pt x="1" y="59"/>
                    </a:cubicBezTo>
                    <a:cubicBezTo>
                      <a:pt x="1" y="94"/>
                      <a:pt x="24" y="117"/>
                      <a:pt x="71" y="117"/>
                    </a:cubicBezTo>
                    <a:lnTo>
                      <a:pt x="23658" y="117"/>
                    </a:lnTo>
                    <a:cubicBezTo>
                      <a:pt x="23692" y="117"/>
                      <a:pt x="23728" y="94"/>
                      <a:pt x="23728" y="59"/>
                    </a:cubicBezTo>
                    <a:cubicBezTo>
                      <a:pt x="23728" y="24"/>
                      <a:pt x="23692" y="0"/>
                      <a:pt x="23658" y="0"/>
                    </a:cubicBezTo>
                    <a:close/>
                  </a:path>
                </a:pathLst>
              </a:custGeom>
              <a:solidFill>
                <a:srgbClr val="F2E1CC">
                  <a:alpha val="85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32"/>
              <p:cNvSpPr/>
              <p:nvPr/>
            </p:nvSpPr>
            <p:spPr>
              <a:xfrm>
                <a:off x="5746702" y="2046913"/>
                <a:ext cx="3391799" cy="7462"/>
              </a:xfrm>
              <a:custGeom>
                <a:avLst/>
                <a:gdLst/>
                <a:ahLst/>
                <a:cxnLst/>
                <a:rect l="l" t="t" r="r" b="b"/>
                <a:pathLst>
                  <a:path w="23728" h="129" extrusionOk="0">
                    <a:moveTo>
                      <a:pt x="71" y="0"/>
                    </a:moveTo>
                    <a:cubicBezTo>
                      <a:pt x="24" y="0"/>
                      <a:pt x="1" y="35"/>
                      <a:pt x="1" y="71"/>
                    </a:cubicBezTo>
                    <a:cubicBezTo>
                      <a:pt x="1" y="94"/>
                      <a:pt x="24" y="129"/>
                      <a:pt x="71" y="129"/>
                    </a:cubicBezTo>
                    <a:lnTo>
                      <a:pt x="23658" y="129"/>
                    </a:lnTo>
                    <a:cubicBezTo>
                      <a:pt x="23692" y="129"/>
                      <a:pt x="23728" y="94"/>
                      <a:pt x="23728" y="71"/>
                    </a:cubicBezTo>
                    <a:cubicBezTo>
                      <a:pt x="23728" y="35"/>
                      <a:pt x="23692" y="0"/>
                      <a:pt x="23658" y="0"/>
                    </a:cubicBezTo>
                    <a:close/>
                  </a:path>
                </a:pathLst>
              </a:custGeom>
              <a:solidFill>
                <a:srgbClr val="F2E1CC">
                  <a:alpha val="85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32"/>
              <p:cNvSpPr/>
              <p:nvPr/>
            </p:nvSpPr>
            <p:spPr>
              <a:xfrm>
                <a:off x="5746702" y="2233407"/>
                <a:ext cx="3391799" cy="6826"/>
              </a:xfrm>
              <a:custGeom>
                <a:avLst/>
                <a:gdLst/>
                <a:ahLst/>
                <a:cxnLst/>
                <a:rect l="l" t="t" r="r" b="b"/>
                <a:pathLst>
                  <a:path w="23728" h="118" extrusionOk="0">
                    <a:moveTo>
                      <a:pt x="71" y="1"/>
                    </a:moveTo>
                    <a:cubicBezTo>
                      <a:pt x="24" y="1"/>
                      <a:pt x="1" y="24"/>
                      <a:pt x="1" y="59"/>
                    </a:cubicBezTo>
                    <a:cubicBezTo>
                      <a:pt x="1" y="94"/>
                      <a:pt x="24" y="118"/>
                      <a:pt x="71" y="118"/>
                    </a:cubicBezTo>
                    <a:lnTo>
                      <a:pt x="23658" y="118"/>
                    </a:lnTo>
                    <a:cubicBezTo>
                      <a:pt x="23692" y="118"/>
                      <a:pt x="23728" y="94"/>
                      <a:pt x="23728" y="59"/>
                    </a:cubicBezTo>
                    <a:cubicBezTo>
                      <a:pt x="23728" y="24"/>
                      <a:pt x="23692" y="1"/>
                      <a:pt x="23658" y="1"/>
                    </a:cubicBezTo>
                    <a:close/>
                  </a:path>
                </a:pathLst>
              </a:custGeom>
              <a:solidFill>
                <a:srgbClr val="F2E1CC">
                  <a:alpha val="85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32"/>
              <p:cNvSpPr/>
              <p:nvPr/>
            </p:nvSpPr>
            <p:spPr>
              <a:xfrm>
                <a:off x="5746702" y="2419207"/>
                <a:ext cx="3391799" cy="6826"/>
              </a:xfrm>
              <a:custGeom>
                <a:avLst/>
                <a:gdLst/>
                <a:ahLst/>
                <a:cxnLst/>
                <a:rect l="l" t="t" r="r" b="b"/>
                <a:pathLst>
                  <a:path w="23728" h="118" extrusionOk="0">
                    <a:moveTo>
                      <a:pt x="71" y="1"/>
                    </a:moveTo>
                    <a:cubicBezTo>
                      <a:pt x="24" y="1"/>
                      <a:pt x="1" y="36"/>
                      <a:pt x="1" y="60"/>
                    </a:cubicBezTo>
                    <a:cubicBezTo>
                      <a:pt x="1" y="94"/>
                      <a:pt x="24" y="118"/>
                      <a:pt x="71" y="118"/>
                    </a:cubicBezTo>
                    <a:lnTo>
                      <a:pt x="23658" y="118"/>
                    </a:lnTo>
                    <a:cubicBezTo>
                      <a:pt x="23692" y="118"/>
                      <a:pt x="23728" y="94"/>
                      <a:pt x="23728" y="60"/>
                    </a:cubicBezTo>
                    <a:cubicBezTo>
                      <a:pt x="23728" y="36"/>
                      <a:pt x="23692" y="1"/>
                      <a:pt x="23658" y="1"/>
                    </a:cubicBezTo>
                    <a:close/>
                  </a:path>
                </a:pathLst>
              </a:custGeom>
              <a:solidFill>
                <a:srgbClr val="F2E1CC">
                  <a:alpha val="85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32"/>
              <p:cNvSpPr/>
              <p:nvPr/>
            </p:nvSpPr>
            <p:spPr>
              <a:xfrm>
                <a:off x="5746702" y="2605759"/>
                <a:ext cx="3391799" cy="6826"/>
              </a:xfrm>
              <a:custGeom>
                <a:avLst/>
                <a:gdLst/>
                <a:ahLst/>
                <a:cxnLst/>
                <a:rect l="l" t="t" r="r" b="b"/>
                <a:pathLst>
                  <a:path w="23728" h="118" extrusionOk="0">
                    <a:moveTo>
                      <a:pt x="71" y="0"/>
                    </a:moveTo>
                    <a:cubicBezTo>
                      <a:pt x="24" y="0"/>
                      <a:pt x="1" y="24"/>
                      <a:pt x="1" y="59"/>
                    </a:cubicBezTo>
                    <a:cubicBezTo>
                      <a:pt x="1" y="83"/>
                      <a:pt x="24" y="117"/>
                      <a:pt x="71" y="117"/>
                    </a:cubicBezTo>
                    <a:lnTo>
                      <a:pt x="23658" y="117"/>
                    </a:lnTo>
                    <a:cubicBezTo>
                      <a:pt x="23692" y="117"/>
                      <a:pt x="23728" y="83"/>
                      <a:pt x="23728" y="59"/>
                    </a:cubicBezTo>
                    <a:cubicBezTo>
                      <a:pt x="23728" y="24"/>
                      <a:pt x="23692" y="0"/>
                      <a:pt x="23658" y="0"/>
                    </a:cubicBezTo>
                    <a:close/>
                  </a:path>
                </a:pathLst>
              </a:custGeom>
              <a:solidFill>
                <a:srgbClr val="F2E1CC">
                  <a:alpha val="85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32"/>
              <p:cNvSpPr/>
              <p:nvPr/>
            </p:nvSpPr>
            <p:spPr>
              <a:xfrm>
                <a:off x="5746702" y="2791617"/>
                <a:ext cx="3391799" cy="6826"/>
              </a:xfrm>
              <a:custGeom>
                <a:avLst/>
                <a:gdLst/>
                <a:ahLst/>
                <a:cxnLst/>
                <a:rect l="l" t="t" r="r" b="b"/>
                <a:pathLst>
                  <a:path w="23728" h="118" extrusionOk="0">
                    <a:moveTo>
                      <a:pt x="71" y="0"/>
                    </a:moveTo>
                    <a:cubicBezTo>
                      <a:pt x="24" y="0"/>
                      <a:pt x="1" y="24"/>
                      <a:pt x="1" y="58"/>
                    </a:cubicBezTo>
                    <a:cubicBezTo>
                      <a:pt x="1" y="94"/>
                      <a:pt x="24" y="117"/>
                      <a:pt x="71" y="117"/>
                    </a:cubicBezTo>
                    <a:lnTo>
                      <a:pt x="23658" y="117"/>
                    </a:lnTo>
                    <a:cubicBezTo>
                      <a:pt x="23692" y="117"/>
                      <a:pt x="23728" y="94"/>
                      <a:pt x="23728" y="58"/>
                    </a:cubicBezTo>
                    <a:cubicBezTo>
                      <a:pt x="23728" y="24"/>
                      <a:pt x="23692" y="0"/>
                      <a:pt x="23658" y="0"/>
                    </a:cubicBezTo>
                    <a:close/>
                  </a:path>
                </a:pathLst>
              </a:custGeom>
              <a:solidFill>
                <a:srgbClr val="F2E1CC">
                  <a:alpha val="85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32"/>
              <p:cNvSpPr/>
              <p:nvPr/>
            </p:nvSpPr>
            <p:spPr>
              <a:xfrm>
                <a:off x="5746702" y="2977417"/>
                <a:ext cx="3391799" cy="7520"/>
              </a:xfrm>
              <a:custGeom>
                <a:avLst/>
                <a:gdLst/>
                <a:ahLst/>
                <a:cxnLst/>
                <a:rect l="l" t="t" r="r" b="b"/>
                <a:pathLst>
                  <a:path w="23728" h="130" extrusionOk="0">
                    <a:moveTo>
                      <a:pt x="71" y="1"/>
                    </a:moveTo>
                    <a:cubicBezTo>
                      <a:pt x="24" y="1"/>
                      <a:pt x="1" y="36"/>
                      <a:pt x="1" y="59"/>
                    </a:cubicBezTo>
                    <a:cubicBezTo>
                      <a:pt x="1" y="94"/>
                      <a:pt x="24" y="129"/>
                      <a:pt x="71" y="129"/>
                    </a:cubicBezTo>
                    <a:lnTo>
                      <a:pt x="23658" y="129"/>
                    </a:lnTo>
                    <a:cubicBezTo>
                      <a:pt x="23692" y="129"/>
                      <a:pt x="23728" y="94"/>
                      <a:pt x="23728" y="59"/>
                    </a:cubicBezTo>
                    <a:cubicBezTo>
                      <a:pt x="23728" y="36"/>
                      <a:pt x="23692" y="1"/>
                      <a:pt x="23658" y="1"/>
                    </a:cubicBezTo>
                    <a:close/>
                  </a:path>
                </a:pathLst>
              </a:custGeom>
              <a:solidFill>
                <a:srgbClr val="F2E1CC">
                  <a:alpha val="85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32"/>
              <p:cNvSpPr/>
              <p:nvPr/>
            </p:nvSpPr>
            <p:spPr>
              <a:xfrm>
                <a:off x="5746702" y="1489455"/>
                <a:ext cx="3391799" cy="6826"/>
              </a:xfrm>
              <a:custGeom>
                <a:avLst/>
                <a:gdLst/>
                <a:ahLst/>
                <a:cxnLst/>
                <a:rect l="l" t="t" r="r" b="b"/>
                <a:pathLst>
                  <a:path w="23728" h="118" extrusionOk="0">
                    <a:moveTo>
                      <a:pt x="71" y="0"/>
                    </a:moveTo>
                    <a:cubicBezTo>
                      <a:pt x="24" y="0"/>
                      <a:pt x="1" y="24"/>
                      <a:pt x="1" y="58"/>
                    </a:cubicBezTo>
                    <a:cubicBezTo>
                      <a:pt x="1" y="94"/>
                      <a:pt x="24" y="117"/>
                      <a:pt x="71" y="117"/>
                    </a:cubicBezTo>
                    <a:lnTo>
                      <a:pt x="23658" y="117"/>
                    </a:lnTo>
                    <a:cubicBezTo>
                      <a:pt x="23692" y="117"/>
                      <a:pt x="23728" y="94"/>
                      <a:pt x="23728" y="58"/>
                    </a:cubicBezTo>
                    <a:cubicBezTo>
                      <a:pt x="23728" y="24"/>
                      <a:pt x="23692" y="0"/>
                      <a:pt x="23658" y="0"/>
                    </a:cubicBezTo>
                    <a:close/>
                  </a:path>
                </a:pathLst>
              </a:custGeom>
              <a:solidFill>
                <a:srgbClr val="F2E1CC">
                  <a:alpha val="85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32"/>
              <p:cNvSpPr/>
              <p:nvPr/>
            </p:nvSpPr>
            <p:spPr>
              <a:xfrm>
                <a:off x="5746702" y="1303655"/>
                <a:ext cx="3391799" cy="6826"/>
              </a:xfrm>
              <a:custGeom>
                <a:avLst/>
                <a:gdLst/>
                <a:ahLst/>
                <a:cxnLst/>
                <a:rect l="l" t="t" r="r" b="b"/>
                <a:pathLst>
                  <a:path w="23728" h="118" extrusionOk="0">
                    <a:moveTo>
                      <a:pt x="71" y="0"/>
                    </a:moveTo>
                    <a:cubicBezTo>
                      <a:pt x="24" y="0"/>
                      <a:pt x="1" y="24"/>
                      <a:pt x="1" y="58"/>
                    </a:cubicBezTo>
                    <a:cubicBezTo>
                      <a:pt x="1" y="94"/>
                      <a:pt x="24" y="117"/>
                      <a:pt x="71" y="117"/>
                    </a:cubicBezTo>
                    <a:lnTo>
                      <a:pt x="23658" y="117"/>
                    </a:lnTo>
                    <a:cubicBezTo>
                      <a:pt x="23692" y="117"/>
                      <a:pt x="23728" y="94"/>
                      <a:pt x="23728" y="58"/>
                    </a:cubicBezTo>
                    <a:cubicBezTo>
                      <a:pt x="23728" y="24"/>
                      <a:pt x="23692" y="0"/>
                      <a:pt x="23658" y="0"/>
                    </a:cubicBezTo>
                    <a:close/>
                  </a:path>
                </a:pathLst>
              </a:custGeom>
              <a:solidFill>
                <a:srgbClr val="F2E1CC">
                  <a:alpha val="85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3" name="Google Shape;1093;p32"/>
            <p:cNvGrpSpPr/>
            <p:nvPr/>
          </p:nvGrpSpPr>
          <p:grpSpPr>
            <a:xfrm rot="-5400000">
              <a:off x="689759" y="3827440"/>
              <a:ext cx="183301" cy="702705"/>
              <a:chOff x="1506468" y="154140"/>
              <a:chExt cx="183301" cy="702705"/>
            </a:xfrm>
          </p:grpSpPr>
          <p:sp>
            <p:nvSpPr>
              <p:cNvPr id="1094" name="Google Shape;1094;p32"/>
              <p:cNvSpPr/>
              <p:nvPr/>
            </p:nvSpPr>
            <p:spPr>
              <a:xfrm>
                <a:off x="1506468" y="682097"/>
                <a:ext cx="183301" cy="174749"/>
              </a:xfrm>
              <a:custGeom>
                <a:avLst/>
                <a:gdLst/>
                <a:ahLst/>
                <a:cxnLst/>
                <a:rect l="l" t="t" r="r" b="b"/>
                <a:pathLst>
                  <a:path w="7609" h="7254" extrusionOk="0">
                    <a:moveTo>
                      <a:pt x="2168" y="0"/>
                    </a:moveTo>
                    <a:cubicBezTo>
                      <a:pt x="888" y="612"/>
                      <a:pt x="0" y="1932"/>
                      <a:pt x="0" y="3450"/>
                    </a:cubicBezTo>
                    <a:cubicBezTo>
                      <a:pt x="0" y="5539"/>
                      <a:pt x="1695" y="7253"/>
                      <a:pt x="3805" y="7253"/>
                    </a:cubicBezTo>
                    <a:cubicBezTo>
                      <a:pt x="5894" y="7253"/>
                      <a:pt x="7608" y="5539"/>
                      <a:pt x="7608" y="3450"/>
                    </a:cubicBezTo>
                    <a:cubicBezTo>
                      <a:pt x="7608" y="1932"/>
                      <a:pt x="6722" y="612"/>
                      <a:pt x="5421" y="0"/>
                    </a:cubicBezTo>
                    <a:lnTo>
                      <a:pt x="5421" y="4139"/>
                    </a:lnTo>
                    <a:cubicBezTo>
                      <a:pt x="5421" y="4633"/>
                      <a:pt x="5027" y="5027"/>
                      <a:pt x="4554" y="5027"/>
                    </a:cubicBezTo>
                    <a:lnTo>
                      <a:pt x="3036" y="5027"/>
                    </a:lnTo>
                    <a:cubicBezTo>
                      <a:pt x="2563" y="5027"/>
                      <a:pt x="2168" y="4633"/>
                      <a:pt x="2168" y="4139"/>
                    </a:cubicBezTo>
                    <a:lnTo>
                      <a:pt x="216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32"/>
              <p:cNvSpPr/>
              <p:nvPr/>
            </p:nvSpPr>
            <p:spPr>
              <a:xfrm>
                <a:off x="1558695" y="154140"/>
                <a:ext cx="78389" cy="649057"/>
              </a:xfrm>
              <a:custGeom>
                <a:avLst/>
                <a:gdLst/>
                <a:ahLst/>
                <a:cxnLst/>
                <a:rect l="l" t="t" r="r" b="b"/>
                <a:pathLst>
                  <a:path w="3254" h="26943" extrusionOk="0">
                    <a:moveTo>
                      <a:pt x="868" y="0"/>
                    </a:moveTo>
                    <a:cubicBezTo>
                      <a:pt x="395" y="0"/>
                      <a:pt x="0" y="394"/>
                      <a:pt x="0" y="867"/>
                    </a:cubicBezTo>
                    <a:lnTo>
                      <a:pt x="0" y="7786"/>
                    </a:lnTo>
                    <a:lnTo>
                      <a:pt x="0" y="16516"/>
                    </a:lnTo>
                    <a:lnTo>
                      <a:pt x="0" y="21916"/>
                    </a:lnTo>
                    <a:lnTo>
                      <a:pt x="0" y="26055"/>
                    </a:lnTo>
                    <a:cubicBezTo>
                      <a:pt x="0" y="26549"/>
                      <a:pt x="395" y="26943"/>
                      <a:pt x="868" y="26943"/>
                    </a:cubicBezTo>
                    <a:lnTo>
                      <a:pt x="2386" y="26943"/>
                    </a:lnTo>
                    <a:cubicBezTo>
                      <a:pt x="2859" y="26943"/>
                      <a:pt x="3253" y="26549"/>
                      <a:pt x="3253" y="26055"/>
                    </a:cubicBezTo>
                    <a:lnTo>
                      <a:pt x="3253" y="21916"/>
                    </a:lnTo>
                    <a:lnTo>
                      <a:pt x="3253" y="16516"/>
                    </a:lnTo>
                    <a:lnTo>
                      <a:pt x="3253" y="7786"/>
                    </a:lnTo>
                    <a:lnTo>
                      <a:pt x="3253" y="867"/>
                    </a:lnTo>
                    <a:cubicBezTo>
                      <a:pt x="3253" y="394"/>
                      <a:pt x="2859" y="0"/>
                      <a:pt x="23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6" name="Google Shape;1096;p32"/>
            <p:cNvGrpSpPr/>
            <p:nvPr/>
          </p:nvGrpSpPr>
          <p:grpSpPr>
            <a:xfrm rot="-5400000">
              <a:off x="689759" y="3029928"/>
              <a:ext cx="183301" cy="702705"/>
              <a:chOff x="1506468" y="154140"/>
              <a:chExt cx="183301" cy="702705"/>
            </a:xfrm>
          </p:grpSpPr>
          <p:sp>
            <p:nvSpPr>
              <p:cNvPr id="1097" name="Google Shape;1097;p32"/>
              <p:cNvSpPr/>
              <p:nvPr/>
            </p:nvSpPr>
            <p:spPr>
              <a:xfrm>
                <a:off x="1506468" y="682097"/>
                <a:ext cx="183301" cy="174749"/>
              </a:xfrm>
              <a:custGeom>
                <a:avLst/>
                <a:gdLst/>
                <a:ahLst/>
                <a:cxnLst/>
                <a:rect l="l" t="t" r="r" b="b"/>
                <a:pathLst>
                  <a:path w="7609" h="7254" extrusionOk="0">
                    <a:moveTo>
                      <a:pt x="2168" y="0"/>
                    </a:moveTo>
                    <a:cubicBezTo>
                      <a:pt x="888" y="612"/>
                      <a:pt x="0" y="1932"/>
                      <a:pt x="0" y="3450"/>
                    </a:cubicBezTo>
                    <a:cubicBezTo>
                      <a:pt x="0" y="5539"/>
                      <a:pt x="1695" y="7253"/>
                      <a:pt x="3805" y="7253"/>
                    </a:cubicBezTo>
                    <a:cubicBezTo>
                      <a:pt x="5894" y="7253"/>
                      <a:pt x="7608" y="5539"/>
                      <a:pt x="7608" y="3450"/>
                    </a:cubicBezTo>
                    <a:cubicBezTo>
                      <a:pt x="7608" y="1932"/>
                      <a:pt x="6722" y="612"/>
                      <a:pt x="5421" y="0"/>
                    </a:cubicBezTo>
                    <a:lnTo>
                      <a:pt x="5421" y="4139"/>
                    </a:lnTo>
                    <a:cubicBezTo>
                      <a:pt x="5421" y="4633"/>
                      <a:pt x="5027" y="5027"/>
                      <a:pt x="4554" y="5027"/>
                    </a:cubicBezTo>
                    <a:lnTo>
                      <a:pt x="3036" y="5027"/>
                    </a:lnTo>
                    <a:cubicBezTo>
                      <a:pt x="2563" y="5027"/>
                      <a:pt x="2168" y="4633"/>
                      <a:pt x="2168" y="4139"/>
                    </a:cubicBezTo>
                    <a:lnTo>
                      <a:pt x="216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32"/>
              <p:cNvSpPr/>
              <p:nvPr/>
            </p:nvSpPr>
            <p:spPr>
              <a:xfrm>
                <a:off x="1558695" y="154140"/>
                <a:ext cx="78389" cy="649057"/>
              </a:xfrm>
              <a:custGeom>
                <a:avLst/>
                <a:gdLst/>
                <a:ahLst/>
                <a:cxnLst/>
                <a:rect l="l" t="t" r="r" b="b"/>
                <a:pathLst>
                  <a:path w="3254" h="26943" extrusionOk="0">
                    <a:moveTo>
                      <a:pt x="868" y="0"/>
                    </a:moveTo>
                    <a:cubicBezTo>
                      <a:pt x="395" y="0"/>
                      <a:pt x="0" y="394"/>
                      <a:pt x="0" y="867"/>
                    </a:cubicBezTo>
                    <a:lnTo>
                      <a:pt x="0" y="7786"/>
                    </a:lnTo>
                    <a:lnTo>
                      <a:pt x="0" y="16516"/>
                    </a:lnTo>
                    <a:lnTo>
                      <a:pt x="0" y="21916"/>
                    </a:lnTo>
                    <a:lnTo>
                      <a:pt x="0" y="26055"/>
                    </a:lnTo>
                    <a:cubicBezTo>
                      <a:pt x="0" y="26549"/>
                      <a:pt x="395" y="26943"/>
                      <a:pt x="868" y="26943"/>
                    </a:cubicBezTo>
                    <a:lnTo>
                      <a:pt x="2386" y="26943"/>
                    </a:lnTo>
                    <a:cubicBezTo>
                      <a:pt x="2859" y="26943"/>
                      <a:pt x="3253" y="26549"/>
                      <a:pt x="3253" y="26055"/>
                    </a:cubicBezTo>
                    <a:lnTo>
                      <a:pt x="3253" y="21916"/>
                    </a:lnTo>
                    <a:lnTo>
                      <a:pt x="3253" y="16516"/>
                    </a:lnTo>
                    <a:lnTo>
                      <a:pt x="3253" y="7786"/>
                    </a:lnTo>
                    <a:lnTo>
                      <a:pt x="3253" y="867"/>
                    </a:lnTo>
                    <a:cubicBezTo>
                      <a:pt x="3253" y="394"/>
                      <a:pt x="2859" y="0"/>
                      <a:pt x="23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9" name="Google Shape;1099;p32"/>
            <p:cNvGrpSpPr/>
            <p:nvPr/>
          </p:nvGrpSpPr>
          <p:grpSpPr>
            <a:xfrm rot="-5400000">
              <a:off x="689759" y="2232415"/>
              <a:ext cx="183301" cy="702705"/>
              <a:chOff x="1506468" y="154140"/>
              <a:chExt cx="183301" cy="702705"/>
            </a:xfrm>
          </p:grpSpPr>
          <p:sp>
            <p:nvSpPr>
              <p:cNvPr id="1100" name="Google Shape;1100;p32"/>
              <p:cNvSpPr/>
              <p:nvPr/>
            </p:nvSpPr>
            <p:spPr>
              <a:xfrm>
                <a:off x="1506468" y="682097"/>
                <a:ext cx="183301" cy="174749"/>
              </a:xfrm>
              <a:custGeom>
                <a:avLst/>
                <a:gdLst/>
                <a:ahLst/>
                <a:cxnLst/>
                <a:rect l="l" t="t" r="r" b="b"/>
                <a:pathLst>
                  <a:path w="7609" h="7254" extrusionOk="0">
                    <a:moveTo>
                      <a:pt x="2168" y="0"/>
                    </a:moveTo>
                    <a:cubicBezTo>
                      <a:pt x="888" y="612"/>
                      <a:pt x="0" y="1932"/>
                      <a:pt x="0" y="3450"/>
                    </a:cubicBezTo>
                    <a:cubicBezTo>
                      <a:pt x="0" y="5539"/>
                      <a:pt x="1695" y="7253"/>
                      <a:pt x="3805" y="7253"/>
                    </a:cubicBezTo>
                    <a:cubicBezTo>
                      <a:pt x="5894" y="7253"/>
                      <a:pt x="7608" y="5539"/>
                      <a:pt x="7608" y="3450"/>
                    </a:cubicBezTo>
                    <a:cubicBezTo>
                      <a:pt x="7608" y="1932"/>
                      <a:pt x="6722" y="612"/>
                      <a:pt x="5421" y="0"/>
                    </a:cubicBezTo>
                    <a:lnTo>
                      <a:pt x="5421" y="4139"/>
                    </a:lnTo>
                    <a:cubicBezTo>
                      <a:pt x="5421" y="4633"/>
                      <a:pt x="5027" y="5027"/>
                      <a:pt x="4554" y="5027"/>
                    </a:cubicBezTo>
                    <a:lnTo>
                      <a:pt x="3036" y="5027"/>
                    </a:lnTo>
                    <a:cubicBezTo>
                      <a:pt x="2563" y="5027"/>
                      <a:pt x="2168" y="4633"/>
                      <a:pt x="2168" y="4139"/>
                    </a:cubicBezTo>
                    <a:lnTo>
                      <a:pt x="216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32"/>
              <p:cNvSpPr/>
              <p:nvPr/>
            </p:nvSpPr>
            <p:spPr>
              <a:xfrm>
                <a:off x="1558695" y="154140"/>
                <a:ext cx="78389" cy="649057"/>
              </a:xfrm>
              <a:custGeom>
                <a:avLst/>
                <a:gdLst/>
                <a:ahLst/>
                <a:cxnLst/>
                <a:rect l="l" t="t" r="r" b="b"/>
                <a:pathLst>
                  <a:path w="3254" h="26943" extrusionOk="0">
                    <a:moveTo>
                      <a:pt x="868" y="0"/>
                    </a:moveTo>
                    <a:cubicBezTo>
                      <a:pt x="395" y="0"/>
                      <a:pt x="0" y="394"/>
                      <a:pt x="0" y="867"/>
                    </a:cubicBezTo>
                    <a:lnTo>
                      <a:pt x="0" y="7786"/>
                    </a:lnTo>
                    <a:lnTo>
                      <a:pt x="0" y="16516"/>
                    </a:lnTo>
                    <a:lnTo>
                      <a:pt x="0" y="21916"/>
                    </a:lnTo>
                    <a:lnTo>
                      <a:pt x="0" y="26055"/>
                    </a:lnTo>
                    <a:cubicBezTo>
                      <a:pt x="0" y="26549"/>
                      <a:pt x="395" y="26943"/>
                      <a:pt x="868" y="26943"/>
                    </a:cubicBezTo>
                    <a:lnTo>
                      <a:pt x="2386" y="26943"/>
                    </a:lnTo>
                    <a:cubicBezTo>
                      <a:pt x="2859" y="26943"/>
                      <a:pt x="3253" y="26549"/>
                      <a:pt x="3253" y="26055"/>
                    </a:cubicBezTo>
                    <a:lnTo>
                      <a:pt x="3253" y="21916"/>
                    </a:lnTo>
                    <a:lnTo>
                      <a:pt x="3253" y="16516"/>
                    </a:lnTo>
                    <a:lnTo>
                      <a:pt x="3253" y="7786"/>
                    </a:lnTo>
                    <a:lnTo>
                      <a:pt x="3253" y="867"/>
                    </a:lnTo>
                    <a:cubicBezTo>
                      <a:pt x="3253" y="394"/>
                      <a:pt x="2859" y="0"/>
                      <a:pt x="23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2" name="Google Shape;1102;p32"/>
            <p:cNvGrpSpPr/>
            <p:nvPr/>
          </p:nvGrpSpPr>
          <p:grpSpPr>
            <a:xfrm rot="-5400000">
              <a:off x="689759" y="1434903"/>
              <a:ext cx="183301" cy="702705"/>
              <a:chOff x="1506468" y="154140"/>
              <a:chExt cx="183301" cy="702705"/>
            </a:xfrm>
          </p:grpSpPr>
          <p:sp>
            <p:nvSpPr>
              <p:cNvPr id="1103" name="Google Shape;1103;p32"/>
              <p:cNvSpPr/>
              <p:nvPr/>
            </p:nvSpPr>
            <p:spPr>
              <a:xfrm>
                <a:off x="1506468" y="682097"/>
                <a:ext cx="183301" cy="174749"/>
              </a:xfrm>
              <a:custGeom>
                <a:avLst/>
                <a:gdLst/>
                <a:ahLst/>
                <a:cxnLst/>
                <a:rect l="l" t="t" r="r" b="b"/>
                <a:pathLst>
                  <a:path w="7609" h="7254" extrusionOk="0">
                    <a:moveTo>
                      <a:pt x="2168" y="0"/>
                    </a:moveTo>
                    <a:cubicBezTo>
                      <a:pt x="888" y="612"/>
                      <a:pt x="0" y="1932"/>
                      <a:pt x="0" y="3450"/>
                    </a:cubicBezTo>
                    <a:cubicBezTo>
                      <a:pt x="0" y="5539"/>
                      <a:pt x="1695" y="7253"/>
                      <a:pt x="3805" y="7253"/>
                    </a:cubicBezTo>
                    <a:cubicBezTo>
                      <a:pt x="5894" y="7253"/>
                      <a:pt x="7608" y="5539"/>
                      <a:pt x="7608" y="3450"/>
                    </a:cubicBezTo>
                    <a:cubicBezTo>
                      <a:pt x="7608" y="1932"/>
                      <a:pt x="6722" y="612"/>
                      <a:pt x="5421" y="0"/>
                    </a:cubicBezTo>
                    <a:lnTo>
                      <a:pt x="5421" y="4139"/>
                    </a:lnTo>
                    <a:cubicBezTo>
                      <a:pt x="5421" y="4633"/>
                      <a:pt x="5027" y="5027"/>
                      <a:pt x="4554" y="5027"/>
                    </a:cubicBezTo>
                    <a:lnTo>
                      <a:pt x="3036" y="5027"/>
                    </a:lnTo>
                    <a:cubicBezTo>
                      <a:pt x="2563" y="5027"/>
                      <a:pt x="2168" y="4633"/>
                      <a:pt x="2168" y="4139"/>
                    </a:cubicBezTo>
                    <a:lnTo>
                      <a:pt x="216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32"/>
              <p:cNvSpPr/>
              <p:nvPr/>
            </p:nvSpPr>
            <p:spPr>
              <a:xfrm>
                <a:off x="1558695" y="154140"/>
                <a:ext cx="78389" cy="649057"/>
              </a:xfrm>
              <a:custGeom>
                <a:avLst/>
                <a:gdLst/>
                <a:ahLst/>
                <a:cxnLst/>
                <a:rect l="l" t="t" r="r" b="b"/>
                <a:pathLst>
                  <a:path w="3254" h="26943" extrusionOk="0">
                    <a:moveTo>
                      <a:pt x="868" y="0"/>
                    </a:moveTo>
                    <a:cubicBezTo>
                      <a:pt x="395" y="0"/>
                      <a:pt x="0" y="394"/>
                      <a:pt x="0" y="867"/>
                    </a:cubicBezTo>
                    <a:lnTo>
                      <a:pt x="0" y="7786"/>
                    </a:lnTo>
                    <a:lnTo>
                      <a:pt x="0" y="16516"/>
                    </a:lnTo>
                    <a:lnTo>
                      <a:pt x="0" y="21916"/>
                    </a:lnTo>
                    <a:lnTo>
                      <a:pt x="0" y="26055"/>
                    </a:lnTo>
                    <a:cubicBezTo>
                      <a:pt x="0" y="26549"/>
                      <a:pt x="395" y="26943"/>
                      <a:pt x="868" y="26943"/>
                    </a:cubicBezTo>
                    <a:lnTo>
                      <a:pt x="2386" y="26943"/>
                    </a:lnTo>
                    <a:cubicBezTo>
                      <a:pt x="2859" y="26943"/>
                      <a:pt x="3253" y="26549"/>
                      <a:pt x="3253" y="26055"/>
                    </a:cubicBezTo>
                    <a:lnTo>
                      <a:pt x="3253" y="21916"/>
                    </a:lnTo>
                    <a:lnTo>
                      <a:pt x="3253" y="16516"/>
                    </a:lnTo>
                    <a:lnTo>
                      <a:pt x="3253" y="7786"/>
                    </a:lnTo>
                    <a:lnTo>
                      <a:pt x="3253" y="867"/>
                    </a:lnTo>
                    <a:cubicBezTo>
                      <a:pt x="3253" y="394"/>
                      <a:pt x="2859" y="0"/>
                      <a:pt x="23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5" name="Google Shape;1105;p32"/>
            <p:cNvGrpSpPr/>
            <p:nvPr/>
          </p:nvGrpSpPr>
          <p:grpSpPr>
            <a:xfrm rot="-5400000">
              <a:off x="689759" y="637390"/>
              <a:ext cx="183301" cy="702705"/>
              <a:chOff x="1506468" y="154140"/>
              <a:chExt cx="183301" cy="702705"/>
            </a:xfrm>
          </p:grpSpPr>
          <p:sp>
            <p:nvSpPr>
              <p:cNvPr id="1106" name="Google Shape;1106;p32"/>
              <p:cNvSpPr/>
              <p:nvPr/>
            </p:nvSpPr>
            <p:spPr>
              <a:xfrm>
                <a:off x="1506468" y="682097"/>
                <a:ext cx="183301" cy="174749"/>
              </a:xfrm>
              <a:custGeom>
                <a:avLst/>
                <a:gdLst/>
                <a:ahLst/>
                <a:cxnLst/>
                <a:rect l="l" t="t" r="r" b="b"/>
                <a:pathLst>
                  <a:path w="7609" h="7254" extrusionOk="0">
                    <a:moveTo>
                      <a:pt x="2168" y="0"/>
                    </a:moveTo>
                    <a:cubicBezTo>
                      <a:pt x="888" y="612"/>
                      <a:pt x="0" y="1932"/>
                      <a:pt x="0" y="3450"/>
                    </a:cubicBezTo>
                    <a:cubicBezTo>
                      <a:pt x="0" y="5539"/>
                      <a:pt x="1695" y="7253"/>
                      <a:pt x="3805" y="7253"/>
                    </a:cubicBezTo>
                    <a:cubicBezTo>
                      <a:pt x="5894" y="7253"/>
                      <a:pt x="7608" y="5539"/>
                      <a:pt x="7608" y="3450"/>
                    </a:cubicBezTo>
                    <a:cubicBezTo>
                      <a:pt x="7608" y="1932"/>
                      <a:pt x="6722" y="612"/>
                      <a:pt x="5421" y="0"/>
                    </a:cubicBezTo>
                    <a:lnTo>
                      <a:pt x="5421" y="4139"/>
                    </a:lnTo>
                    <a:cubicBezTo>
                      <a:pt x="5421" y="4633"/>
                      <a:pt x="5027" y="5027"/>
                      <a:pt x="4554" y="5027"/>
                    </a:cubicBezTo>
                    <a:lnTo>
                      <a:pt x="3036" y="5027"/>
                    </a:lnTo>
                    <a:cubicBezTo>
                      <a:pt x="2563" y="5027"/>
                      <a:pt x="2168" y="4633"/>
                      <a:pt x="2168" y="4139"/>
                    </a:cubicBezTo>
                    <a:lnTo>
                      <a:pt x="216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32"/>
              <p:cNvSpPr/>
              <p:nvPr/>
            </p:nvSpPr>
            <p:spPr>
              <a:xfrm>
                <a:off x="1558695" y="154140"/>
                <a:ext cx="78389" cy="649057"/>
              </a:xfrm>
              <a:custGeom>
                <a:avLst/>
                <a:gdLst/>
                <a:ahLst/>
                <a:cxnLst/>
                <a:rect l="l" t="t" r="r" b="b"/>
                <a:pathLst>
                  <a:path w="3254" h="26943" extrusionOk="0">
                    <a:moveTo>
                      <a:pt x="868" y="0"/>
                    </a:moveTo>
                    <a:cubicBezTo>
                      <a:pt x="395" y="0"/>
                      <a:pt x="0" y="394"/>
                      <a:pt x="0" y="867"/>
                    </a:cubicBezTo>
                    <a:lnTo>
                      <a:pt x="0" y="7786"/>
                    </a:lnTo>
                    <a:lnTo>
                      <a:pt x="0" y="16516"/>
                    </a:lnTo>
                    <a:lnTo>
                      <a:pt x="0" y="21916"/>
                    </a:lnTo>
                    <a:lnTo>
                      <a:pt x="0" y="26055"/>
                    </a:lnTo>
                    <a:cubicBezTo>
                      <a:pt x="0" y="26549"/>
                      <a:pt x="395" y="26943"/>
                      <a:pt x="868" y="26943"/>
                    </a:cubicBezTo>
                    <a:lnTo>
                      <a:pt x="2386" y="26943"/>
                    </a:lnTo>
                    <a:cubicBezTo>
                      <a:pt x="2859" y="26943"/>
                      <a:pt x="3253" y="26549"/>
                      <a:pt x="3253" y="26055"/>
                    </a:cubicBezTo>
                    <a:lnTo>
                      <a:pt x="3253" y="21916"/>
                    </a:lnTo>
                    <a:lnTo>
                      <a:pt x="3253" y="16516"/>
                    </a:lnTo>
                    <a:lnTo>
                      <a:pt x="3253" y="7786"/>
                    </a:lnTo>
                    <a:lnTo>
                      <a:pt x="3253" y="867"/>
                    </a:lnTo>
                    <a:cubicBezTo>
                      <a:pt x="3253" y="394"/>
                      <a:pt x="2859" y="0"/>
                      <a:pt x="23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hree columns 3">
  <p:cSld name="Title and three columns 3">
    <p:spTree>
      <p:nvGrpSpPr>
        <p:cNvPr id="1" name="Shape 670"/>
        <p:cNvGrpSpPr/>
        <p:nvPr/>
      </p:nvGrpSpPr>
      <p:grpSpPr>
        <a:xfrm>
          <a:off x="0" y="0"/>
          <a:ext cx="0" cy="0"/>
          <a:chOff x="0" y="0"/>
          <a:chExt cx="0" cy="0"/>
        </a:xfrm>
      </p:grpSpPr>
      <p:grpSp>
        <p:nvGrpSpPr>
          <p:cNvPr id="671" name="Google Shape;671;p23"/>
          <p:cNvGrpSpPr/>
          <p:nvPr/>
        </p:nvGrpSpPr>
        <p:grpSpPr>
          <a:xfrm rot="10800000">
            <a:off x="578275" y="232240"/>
            <a:ext cx="7987458" cy="4833325"/>
            <a:chOff x="578275" y="156040"/>
            <a:chExt cx="7987458" cy="4833325"/>
          </a:xfrm>
        </p:grpSpPr>
        <p:sp>
          <p:nvSpPr>
            <p:cNvPr id="672" name="Google Shape;672;p23"/>
            <p:cNvSpPr/>
            <p:nvPr/>
          </p:nvSpPr>
          <p:spPr>
            <a:xfrm>
              <a:off x="853474" y="548175"/>
              <a:ext cx="7437059" cy="4333887"/>
            </a:xfrm>
            <a:custGeom>
              <a:avLst/>
              <a:gdLst/>
              <a:ahLst/>
              <a:cxnLst/>
              <a:rect l="l" t="t" r="r" b="b"/>
              <a:pathLst>
                <a:path w="267785" h="179904" extrusionOk="0">
                  <a:moveTo>
                    <a:pt x="1" y="1"/>
                  </a:moveTo>
                  <a:lnTo>
                    <a:pt x="1" y="179903"/>
                  </a:lnTo>
                  <a:lnTo>
                    <a:pt x="267784" y="179903"/>
                  </a:lnTo>
                  <a:lnTo>
                    <a:pt x="26778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23"/>
            <p:cNvSpPr/>
            <p:nvPr/>
          </p:nvSpPr>
          <p:spPr>
            <a:xfrm>
              <a:off x="578275" y="337875"/>
              <a:ext cx="7987458" cy="4651490"/>
            </a:xfrm>
            <a:custGeom>
              <a:avLst/>
              <a:gdLst/>
              <a:ahLst/>
              <a:cxnLst/>
              <a:rect l="l" t="t" r="r" b="b"/>
              <a:pathLst>
                <a:path w="285700" h="193088" extrusionOk="0">
                  <a:moveTo>
                    <a:pt x="276042" y="8731"/>
                  </a:moveTo>
                  <a:lnTo>
                    <a:pt x="276042" y="147738"/>
                  </a:lnTo>
                  <a:lnTo>
                    <a:pt x="276042" y="184337"/>
                  </a:lnTo>
                  <a:lnTo>
                    <a:pt x="9657" y="184337"/>
                  </a:lnTo>
                  <a:lnTo>
                    <a:pt x="9657" y="8731"/>
                  </a:lnTo>
                  <a:close/>
                  <a:moveTo>
                    <a:pt x="9618" y="1"/>
                  </a:moveTo>
                  <a:cubicBezTo>
                    <a:pt x="4317" y="1"/>
                    <a:pt x="0" y="3509"/>
                    <a:pt x="0" y="7845"/>
                  </a:cubicBezTo>
                  <a:lnTo>
                    <a:pt x="0" y="185224"/>
                  </a:lnTo>
                  <a:cubicBezTo>
                    <a:pt x="0" y="189560"/>
                    <a:pt x="4317" y="193087"/>
                    <a:pt x="9618" y="193087"/>
                  </a:cubicBezTo>
                  <a:lnTo>
                    <a:pt x="276082" y="193087"/>
                  </a:lnTo>
                  <a:cubicBezTo>
                    <a:pt x="281384" y="193087"/>
                    <a:pt x="285700" y="189560"/>
                    <a:pt x="285700" y="185224"/>
                  </a:cubicBezTo>
                  <a:lnTo>
                    <a:pt x="285700" y="7845"/>
                  </a:lnTo>
                  <a:cubicBezTo>
                    <a:pt x="285700" y="3509"/>
                    <a:pt x="281384" y="1"/>
                    <a:pt x="2760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4" name="Google Shape;674;p23"/>
            <p:cNvGrpSpPr/>
            <p:nvPr/>
          </p:nvGrpSpPr>
          <p:grpSpPr>
            <a:xfrm>
              <a:off x="1290309" y="156040"/>
              <a:ext cx="183301" cy="702705"/>
              <a:chOff x="1506468" y="154140"/>
              <a:chExt cx="183301" cy="702705"/>
            </a:xfrm>
          </p:grpSpPr>
          <p:sp>
            <p:nvSpPr>
              <p:cNvPr id="675" name="Google Shape;675;p23"/>
              <p:cNvSpPr/>
              <p:nvPr/>
            </p:nvSpPr>
            <p:spPr>
              <a:xfrm>
                <a:off x="1506468" y="682097"/>
                <a:ext cx="183301" cy="174749"/>
              </a:xfrm>
              <a:custGeom>
                <a:avLst/>
                <a:gdLst/>
                <a:ahLst/>
                <a:cxnLst/>
                <a:rect l="l" t="t" r="r" b="b"/>
                <a:pathLst>
                  <a:path w="7609" h="7254" extrusionOk="0">
                    <a:moveTo>
                      <a:pt x="2168" y="0"/>
                    </a:moveTo>
                    <a:cubicBezTo>
                      <a:pt x="888" y="612"/>
                      <a:pt x="0" y="1932"/>
                      <a:pt x="0" y="3450"/>
                    </a:cubicBezTo>
                    <a:cubicBezTo>
                      <a:pt x="0" y="5539"/>
                      <a:pt x="1695" y="7253"/>
                      <a:pt x="3805" y="7253"/>
                    </a:cubicBezTo>
                    <a:cubicBezTo>
                      <a:pt x="5894" y="7253"/>
                      <a:pt x="7608" y="5539"/>
                      <a:pt x="7608" y="3450"/>
                    </a:cubicBezTo>
                    <a:cubicBezTo>
                      <a:pt x="7608" y="1932"/>
                      <a:pt x="6722" y="612"/>
                      <a:pt x="5421" y="0"/>
                    </a:cubicBezTo>
                    <a:lnTo>
                      <a:pt x="5421" y="4139"/>
                    </a:lnTo>
                    <a:cubicBezTo>
                      <a:pt x="5421" y="4633"/>
                      <a:pt x="5027" y="5027"/>
                      <a:pt x="4554" y="5027"/>
                    </a:cubicBezTo>
                    <a:lnTo>
                      <a:pt x="3036" y="5027"/>
                    </a:lnTo>
                    <a:cubicBezTo>
                      <a:pt x="2563" y="5027"/>
                      <a:pt x="2168" y="4633"/>
                      <a:pt x="2168" y="4139"/>
                    </a:cubicBezTo>
                    <a:lnTo>
                      <a:pt x="216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23"/>
              <p:cNvSpPr/>
              <p:nvPr/>
            </p:nvSpPr>
            <p:spPr>
              <a:xfrm>
                <a:off x="1558695" y="154140"/>
                <a:ext cx="78389" cy="649057"/>
              </a:xfrm>
              <a:custGeom>
                <a:avLst/>
                <a:gdLst/>
                <a:ahLst/>
                <a:cxnLst/>
                <a:rect l="l" t="t" r="r" b="b"/>
                <a:pathLst>
                  <a:path w="3254" h="26943" extrusionOk="0">
                    <a:moveTo>
                      <a:pt x="868" y="0"/>
                    </a:moveTo>
                    <a:cubicBezTo>
                      <a:pt x="395" y="0"/>
                      <a:pt x="0" y="394"/>
                      <a:pt x="0" y="867"/>
                    </a:cubicBezTo>
                    <a:lnTo>
                      <a:pt x="0" y="7786"/>
                    </a:lnTo>
                    <a:lnTo>
                      <a:pt x="0" y="16516"/>
                    </a:lnTo>
                    <a:lnTo>
                      <a:pt x="0" y="21916"/>
                    </a:lnTo>
                    <a:lnTo>
                      <a:pt x="0" y="26055"/>
                    </a:lnTo>
                    <a:cubicBezTo>
                      <a:pt x="0" y="26549"/>
                      <a:pt x="395" y="26943"/>
                      <a:pt x="868" y="26943"/>
                    </a:cubicBezTo>
                    <a:lnTo>
                      <a:pt x="2386" y="26943"/>
                    </a:lnTo>
                    <a:cubicBezTo>
                      <a:pt x="2859" y="26943"/>
                      <a:pt x="3253" y="26549"/>
                      <a:pt x="3253" y="26055"/>
                    </a:cubicBezTo>
                    <a:lnTo>
                      <a:pt x="3253" y="21916"/>
                    </a:lnTo>
                    <a:lnTo>
                      <a:pt x="3253" y="16516"/>
                    </a:lnTo>
                    <a:lnTo>
                      <a:pt x="3253" y="7786"/>
                    </a:lnTo>
                    <a:lnTo>
                      <a:pt x="3253" y="867"/>
                    </a:lnTo>
                    <a:cubicBezTo>
                      <a:pt x="3253" y="394"/>
                      <a:pt x="2859" y="0"/>
                      <a:pt x="23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 name="Google Shape;677;p23"/>
            <p:cNvGrpSpPr/>
            <p:nvPr/>
          </p:nvGrpSpPr>
          <p:grpSpPr>
            <a:xfrm>
              <a:off x="2087821" y="156040"/>
              <a:ext cx="183301" cy="702705"/>
              <a:chOff x="1506468" y="154140"/>
              <a:chExt cx="183301" cy="702705"/>
            </a:xfrm>
          </p:grpSpPr>
          <p:sp>
            <p:nvSpPr>
              <p:cNvPr id="678" name="Google Shape;678;p23"/>
              <p:cNvSpPr/>
              <p:nvPr/>
            </p:nvSpPr>
            <p:spPr>
              <a:xfrm>
                <a:off x="1506468" y="682097"/>
                <a:ext cx="183301" cy="174749"/>
              </a:xfrm>
              <a:custGeom>
                <a:avLst/>
                <a:gdLst/>
                <a:ahLst/>
                <a:cxnLst/>
                <a:rect l="l" t="t" r="r" b="b"/>
                <a:pathLst>
                  <a:path w="7609" h="7254" extrusionOk="0">
                    <a:moveTo>
                      <a:pt x="2168" y="0"/>
                    </a:moveTo>
                    <a:cubicBezTo>
                      <a:pt x="888" y="612"/>
                      <a:pt x="0" y="1932"/>
                      <a:pt x="0" y="3450"/>
                    </a:cubicBezTo>
                    <a:cubicBezTo>
                      <a:pt x="0" y="5539"/>
                      <a:pt x="1695" y="7253"/>
                      <a:pt x="3805" y="7253"/>
                    </a:cubicBezTo>
                    <a:cubicBezTo>
                      <a:pt x="5894" y="7253"/>
                      <a:pt x="7608" y="5539"/>
                      <a:pt x="7608" y="3450"/>
                    </a:cubicBezTo>
                    <a:cubicBezTo>
                      <a:pt x="7608" y="1932"/>
                      <a:pt x="6722" y="612"/>
                      <a:pt x="5421" y="0"/>
                    </a:cubicBezTo>
                    <a:lnTo>
                      <a:pt x="5421" y="4139"/>
                    </a:lnTo>
                    <a:cubicBezTo>
                      <a:pt x="5421" y="4633"/>
                      <a:pt x="5027" y="5027"/>
                      <a:pt x="4554" y="5027"/>
                    </a:cubicBezTo>
                    <a:lnTo>
                      <a:pt x="3036" y="5027"/>
                    </a:lnTo>
                    <a:cubicBezTo>
                      <a:pt x="2563" y="5027"/>
                      <a:pt x="2168" y="4633"/>
                      <a:pt x="2168" y="4139"/>
                    </a:cubicBezTo>
                    <a:lnTo>
                      <a:pt x="216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23"/>
              <p:cNvSpPr/>
              <p:nvPr/>
            </p:nvSpPr>
            <p:spPr>
              <a:xfrm>
                <a:off x="1558695" y="154140"/>
                <a:ext cx="78389" cy="649057"/>
              </a:xfrm>
              <a:custGeom>
                <a:avLst/>
                <a:gdLst/>
                <a:ahLst/>
                <a:cxnLst/>
                <a:rect l="l" t="t" r="r" b="b"/>
                <a:pathLst>
                  <a:path w="3254" h="26943" extrusionOk="0">
                    <a:moveTo>
                      <a:pt x="868" y="0"/>
                    </a:moveTo>
                    <a:cubicBezTo>
                      <a:pt x="395" y="0"/>
                      <a:pt x="0" y="394"/>
                      <a:pt x="0" y="867"/>
                    </a:cubicBezTo>
                    <a:lnTo>
                      <a:pt x="0" y="7786"/>
                    </a:lnTo>
                    <a:lnTo>
                      <a:pt x="0" y="16516"/>
                    </a:lnTo>
                    <a:lnTo>
                      <a:pt x="0" y="21916"/>
                    </a:lnTo>
                    <a:lnTo>
                      <a:pt x="0" y="26055"/>
                    </a:lnTo>
                    <a:cubicBezTo>
                      <a:pt x="0" y="26549"/>
                      <a:pt x="395" y="26943"/>
                      <a:pt x="868" y="26943"/>
                    </a:cubicBezTo>
                    <a:lnTo>
                      <a:pt x="2386" y="26943"/>
                    </a:lnTo>
                    <a:cubicBezTo>
                      <a:pt x="2859" y="26943"/>
                      <a:pt x="3253" y="26549"/>
                      <a:pt x="3253" y="26055"/>
                    </a:cubicBezTo>
                    <a:lnTo>
                      <a:pt x="3253" y="21916"/>
                    </a:lnTo>
                    <a:lnTo>
                      <a:pt x="3253" y="16516"/>
                    </a:lnTo>
                    <a:lnTo>
                      <a:pt x="3253" y="7786"/>
                    </a:lnTo>
                    <a:lnTo>
                      <a:pt x="3253" y="867"/>
                    </a:lnTo>
                    <a:cubicBezTo>
                      <a:pt x="3253" y="394"/>
                      <a:pt x="2859" y="0"/>
                      <a:pt x="23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 name="Google Shape;680;p23"/>
            <p:cNvGrpSpPr/>
            <p:nvPr/>
          </p:nvGrpSpPr>
          <p:grpSpPr>
            <a:xfrm>
              <a:off x="2885334" y="156040"/>
              <a:ext cx="183301" cy="702705"/>
              <a:chOff x="1506468" y="154140"/>
              <a:chExt cx="183301" cy="702705"/>
            </a:xfrm>
          </p:grpSpPr>
          <p:sp>
            <p:nvSpPr>
              <p:cNvPr id="681" name="Google Shape;681;p23"/>
              <p:cNvSpPr/>
              <p:nvPr/>
            </p:nvSpPr>
            <p:spPr>
              <a:xfrm>
                <a:off x="1506468" y="682097"/>
                <a:ext cx="183301" cy="174749"/>
              </a:xfrm>
              <a:custGeom>
                <a:avLst/>
                <a:gdLst/>
                <a:ahLst/>
                <a:cxnLst/>
                <a:rect l="l" t="t" r="r" b="b"/>
                <a:pathLst>
                  <a:path w="7609" h="7254" extrusionOk="0">
                    <a:moveTo>
                      <a:pt x="2168" y="0"/>
                    </a:moveTo>
                    <a:cubicBezTo>
                      <a:pt x="888" y="612"/>
                      <a:pt x="0" y="1932"/>
                      <a:pt x="0" y="3450"/>
                    </a:cubicBezTo>
                    <a:cubicBezTo>
                      <a:pt x="0" y="5539"/>
                      <a:pt x="1695" y="7253"/>
                      <a:pt x="3805" y="7253"/>
                    </a:cubicBezTo>
                    <a:cubicBezTo>
                      <a:pt x="5894" y="7253"/>
                      <a:pt x="7608" y="5539"/>
                      <a:pt x="7608" y="3450"/>
                    </a:cubicBezTo>
                    <a:cubicBezTo>
                      <a:pt x="7608" y="1932"/>
                      <a:pt x="6722" y="612"/>
                      <a:pt x="5421" y="0"/>
                    </a:cubicBezTo>
                    <a:lnTo>
                      <a:pt x="5421" y="4139"/>
                    </a:lnTo>
                    <a:cubicBezTo>
                      <a:pt x="5421" y="4633"/>
                      <a:pt x="5027" y="5027"/>
                      <a:pt x="4554" y="5027"/>
                    </a:cubicBezTo>
                    <a:lnTo>
                      <a:pt x="3036" y="5027"/>
                    </a:lnTo>
                    <a:cubicBezTo>
                      <a:pt x="2563" y="5027"/>
                      <a:pt x="2168" y="4633"/>
                      <a:pt x="2168" y="4139"/>
                    </a:cubicBezTo>
                    <a:lnTo>
                      <a:pt x="216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23"/>
              <p:cNvSpPr/>
              <p:nvPr/>
            </p:nvSpPr>
            <p:spPr>
              <a:xfrm>
                <a:off x="1558695" y="154140"/>
                <a:ext cx="78389" cy="649057"/>
              </a:xfrm>
              <a:custGeom>
                <a:avLst/>
                <a:gdLst/>
                <a:ahLst/>
                <a:cxnLst/>
                <a:rect l="l" t="t" r="r" b="b"/>
                <a:pathLst>
                  <a:path w="3254" h="26943" extrusionOk="0">
                    <a:moveTo>
                      <a:pt x="868" y="0"/>
                    </a:moveTo>
                    <a:cubicBezTo>
                      <a:pt x="395" y="0"/>
                      <a:pt x="0" y="394"/>
                      <a:pt x="0" y="867"/>
                    </a:cubicBezTo>
                    <a:lnTo>
                      <a:pt x="0" y="7786"/>
                    </a:lnTo>
                    <a:lnTo>
                      <a:pt x="0" y="16516"/>
                    </a:lnTo>
                    <a:lnTo>
                      <a:pt x="0" y="21916"/>
                    </a:lnTo>
                    <a:lnTo>
                      <a:pt x="0" y="26055"/>
                    </a:lnTo>
                    <a:cubicBezTo>
                      <a:pt x="0" y="26549"/>
                      <a:pt x="395" y="26943"/>
                      <a:pt x="868" y="26943"/>
                    </a:cubicBezTo>
                    <a:lnTo>
                      <a:pt x="2386" y="26943"/>
                    </a:lnTo>
                    <a:cubicBezTo>
                      <a:pt x="2859" y="26943"/>
                      <a:pt x="3253" y="26549"/>
                      <a:pt x="3253" y="26055"/>
                    </a:cubicBezTo>
                    <a:lnTo>
                      <a:pt x="3253" y="21916"/>
                    </a:lnTo>
                    <a:lnTo>
                      <a:pt x="3253" y="16516"/>
                    </a:lnTo>
                    <a:lnTo>
                      <a:pt x="3253" y="7786"/>
                    </a:lnTo>
                    <a:lnTo>
                      <a:pt x="3253" y="867"/>
                    </a:lnTo>
                    <a:cubicBezTo>
                      <a:pt x="3253" y="394"/>
                      <a:pt x="2859" y="0"/>
                      <a:pt x="23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 name="Google Shape;683;p23"/>
            <p:cNvGrpSpPr/>
            <p:nvPr/>
          </p:nvGrpSpPr>
          <p:grpSpPr>
            <a:xfrm>
              <a:off x="3682846" y="156040"/>
              <a:ext cx="183301" cy="702705"/>
              <a:chOff x="1506468" y="154140"/>
              <a:chExt cx="183301" cy="702705"/>
            </a:xfrm>
          </p:grpSpPr>
          <p:sp>
            <p:nvSpPr>
              <p:cNvPr id="684" name="Google Shape;684;p23"/>
              <p:cNvSpPr/>
              <p:nvPr/>
            </p:nvSpPr>
            <p:spPr>
              <a:xfrm>
                <a:off x="1506468" y="682097"/>
                <a:ext cx="183301" cy="174749"/>
              </a:xfrm>
              <a:custGeom>
                <a:avLst/>
                <a:gdLst/>
                <a:ahLst/>
                <a:cxnLst/>
                <a:rect l="l" t="t" r="r" b="b"/>
                <a:pathLst>
                  <a:path w="7609" h="7254" extrusionOk="0">
                    <a:moveTo>
                      <a:pt x="2168" y="0"/>
                    </a:moveTo>
                    <a:cubicBezTo>
                      <a:pt x="888" y="612"/>
                      <a:pt x="0" y="1932"/>
                      <a:pt x="0" y="3450"/>
                    </a:cubicBezTo>
                    <a:cubicBezTo>
                      <a:pt x="0" y="5539"/>
                      <a:pt x="1695" y="7253"/>
                      <a:pt x="3805" y="7253"/>
                    </a:cubicBezTo>
                    <a:cubicBezTo>
                      <a:pt x="5894" y="7253"/>
                      <a:pt x="7608" y="5539"/>
                      <a:pt x="7608" y="3450"/>
                    </a:cubicBezTo>
                    <a:cubicBezTo>
                      <a:pt x="7608" y="1932"/>
                      <a:pt x="6722" y="612"/>
                      <a:pt x="5421" y="0"/>
                    </a:cubicBezTo>
                    <a:lnTo>
                      <a:pt x="5421" y="4139"/>
                    </a:lnTo>
                    <a:cubicBezTo>
                      <a:pt x="5421" y="4633"/>
                      <a:pt x="5027" y="5027"/>
                      <a:pt x="4554" y="5027"/>
                    </a:cubicBezTo>
                    <a:lnTo>
                      <a:pt x="3036" y="5027"/>
                    </a:lnTo>
                    <a:cubicBezTo>
                      <a:pt x="2563" y="5027"/>
                      <a:pt x="2168" y="4633"/>
                      <a:pt x="2168" y="4139"/>
                    </a:cubicBezTo>
                    <a:lnTo>
                      <a:pt x="216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23"/>
              <p:cNvSpPr/>
              <p:nvPr/>
            </p:nvSpPr>
            <p:spPr>
              <a:xfrm>
                <a:off x="1558695" y="154140"/>
                <a:ext cx="78389" cy="649057"/>
              </a:xfrm>
              <a:custGeom>
                <a:avLst/>
                <a:gdLst/>
                <a:ahLst/>
                <a:cxnLst/>
                <a:rect l="l" t="t" r="r" b="b"/>
                <a:pathLst>
                  <a:path w="3254" h="26943" extrusionOk="0">
                    <a:moveTo>
                      <a:pt x="868" y="0"/>
                    </a:moveTo>
                    <a:cubicBezTo>
                      <a:pt x="395" y="0"/>
                      <a:pt x="0" y="394"/>
                      <a:pt x="0" y="867"/>
                    </a:cubicBezTo>
                    <a:lnTo>
                      <a:pt x="0" y="7786"/>
                    </a:lnTo>
                    <a:lnTo>
                      <a:pt x="0" y="16516"/>
                    </a:lnTo>
                    <a:lnTo>
                      <a:pt x="0" y="21916"/>
                    </a:lnTo>
                    <a:lnTo>
                      <a:pt x="0" y="26055"/>
                    </a:lnTo>
                    <a:cubicBezTo>
                      <a:pt x="0" y="26549"/>
                      <a:pt x="395" y="26943"/>
                      <a:pt x="868" y="26943"/>
                    </a:cubicBezTo>
                    <a:lnTo>
                      <a:pt x="2386" y="26943"/>
                    </a:lnTo>
                    <a:cubicBezTo>
                      <a:pt x="2859" y="26943"/>
                      <a:pt x="3253" y="26549"/>
                      <a:pt x="3253" y="26055"/>
                    </a:cubicBezTo>
                    <a:lnTo>
                      <a:pt x="3253" y="21916"/>
                    </a:lnTo>
                    <a:lnTo>
                      <a:pt x="3253" y="16516"/>
                    </a:lnTo>
                    <a:lnTo>
                      <a:pt x="3253" y="7786"/>
                    </a:lnTo>
                    <a:lnTo>
                      <a:pt x="3253" y="867"/>
                    </a:lnTo>
                    <a:cubicBezTo>
                      <a:pt x="3253" y="394"/>
                      <a:pt x="2859" y="0"/>
                      <a:pt x="23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 name="Google Shape;686;p23"/>
            <p:cNvGrpSpPr/>
            <p:nvPr/>
          </p:nvGrpSpPr>
          <p:grpSpPr>
            <a:xfrm>
              <a:off x="4480359" y="156040"/>
              <a:ext cx="183301" cy="702705"/>
              <a:chOff x="1506468" y="154140"/>
              <a:chExt cx="183301" cy="702705"/>
            </a:xfrm>
          </p:grpSpPr>
          <p:sp>
            <p:nvSpPr>
              <p:cNvPr id="687" name="Google Shape;687;p23"/>
              <p:cNvSpPr/>
              <p:nvPr/>
            </p:nvSpPr>
            <p:spPr>
              <a:xfrm>
                <a:off x="1506468" y="682097"/>
                <a:ext cx="183301" cy="174749"/>
              </a:xfrm>
              <a:custGeom>
                <a:avLst/>
                <a:gdLst/>
                <a:ahLst/>
                <a:cxnLst/>
                <a:rect l="l" t="t" r="r" b="b"/>
                <a:pathLst>
                  <a:path w="7609" h="7254" extrusionOk="0">
                    <a:moveTo>
                      <a:pt x="2168" y="0"/>
                    </a:moveTo>
                    <a:cubicBezTo>
                      <a:pt x="888" y="612"/>
                      <a:pt x="0" y="1932"/>
                      <a:pt x="0" y="3450"/>
                    </a:cubicBezTo>
                    <a:cubicBezTo>
                      <a:pt x="0" y="5539"/>
                      <a:pt x="1695" y="7253"/>
                      <a:pt x="3805" y="7253"/>
                    </a:cubicBezTo>
                    <a:cubicBezTo>
                      <a:pt x="5894" y="7253"/>
                      <a:pt x="7608" y="5539"/>
                      <a:pt x="7608" y="3450"/>
                    </a:cubicBezTo>
                    <a:cubicBezTo>
                      <a:pt x="7608" y="1932"/>
                      <a:pt x="6722" y="612"/>
                      <a:pt x="5421" y="0"/>
                    </a:cubicBezTo>
                    <a:lnTo>
                      <a:pt x="5421" y="4139"/>
                    </a:lnTo>
                    <a:cubicBezTo>
                      <a:pt x="5421" y="4633"/>
                      <a:pt x="5027" y="5027"/>
                      <a:pt x="4554" y="5027"/>
                    </a:cubicBezTo>
                    <a:lnTo>
                      <a:pt x="3036" y="5027"/>
                    </a:lnTo>
                    <a:cubicBezTo>
                      <a:pt x="2563" y="5027"/>
                      <a:pt x="2168" y="4633"/>
                      <a:pt x="2168" y="4139"/>
                    </a:cubicBezTo>
                    <a:lnTo>
                      <a:pt x="216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23"/>
              <p:cNvSpPr/>
              <p:nvPr/>
            </p:nvSpPr>
            <p:spPr>
              <a:xfrm>
                <a:off x="1558695" y="154140"/>
                <a:ext cx="78389" cy="649057"/>
              </a:xfrm>
              <a:custGeom>
                <a:avLst/>
                <a:gdLst/>
                <a:ahLst/>
                <a:cxnLst/>
                <a:rect l="l" t="t" r="r" b="b"/>
                <a:pathLst>
                  <a:path w="3254" h="26943" extrusionOk="0">
                    <a:moveTo>
                      <a:pt x="868" y="0"/>
                    </a:moveTo>
                    <a:cubicBezTo>
                      <a:pt x="395" y="0"/>
                      <a:pt x="0" y="394"/>
                      <a:pt x="0" y="867"/>
                    </a:cubicBezTo>
                    <a:lnTo>
                      <a:pt x="0" y="7786"/>
                    </a:lnTo>
                    <a:lnTo>
                      <a:pt x="0" y="16516"/>
                    </a:lnTo>
                    <a:lnTo>
                      <a:pt x="0" y="21916"/>
                    </a:lnTo>
                    <a:lnTo>
                      <a:pt x="0" y="26055"/>
                    </a:lnTo>
                    <a:cubicBezTo>
                      <a:pt x="0" y="26549"/>
                      <a:pt x="395" y="26943"/>
                      <a:pt x="868" y="26943"/>
                    </a:cubicBezTo>
                    <a:lnTo>
                      <a:pt x="2386" y="26943"/>
                    </a:lnTo>
                    <a:cubicBezTo>
                      <a:pt x="2859" y="26943"/>
                      <a:pt x="3253" y="26549"/>
                      <a:pt x="3253" y="26055"/>
                    </a:cubicBezTo>
                    <a:lnTo>
                      <a:pt x="3253" y="21916"/>
                    </a:lnTo>
                    <a:lnTo>
                      <a:pt x="3253" y="16516"/>
                    </a:lnTo>
                    <a:lnTo>
                      <a:pt x="3253" y="7786"/>
                    </a:lnTo>
                    <a:lnTo>
                      <a:pt x="3253" y="867"/>
                    </a:lnTo>
                    <a:cubicBezTo>
                      <a:pt x="3253" y="394"/>
                      <a:pt x="2859" y="0"/>
                      <a:pt x="23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 name="Google Shape;689;p23"/>
            <p:cNvGrpSpPr/>
            <p:nvPr/>
          </p:nvGrpSpPr>
          <p:grpSpPr>
            <a:xfrm>
              <a:off x="5277871" y="156040"/>
              <a:ext cx="183301" cy="702705"/>
              <a:chOff x="1506468" y="154140"/>
              <a:chExt cx="183301" cy="702705"/>
            </a:xfrm>
          </p:grpSpPr>
          <p:sp>
            <p:nvSpPr>
              <p:cNvPr id="690" name="Google Shape;690;p23"/>
              <p:cNvSpPr/>
              <p:nvPr/>
            </p:nvSpPr>
            <p:spPr>
              <a:xfrm>
                <a:off x="1506468" y="682097"/>
                <a:ext cx="183301" cy="174749"/>
              </a:xfrm>
              <a:custGeom>
                <a:avLst/>
                <a:gdLst/>
                <a:ahLst/>
                <a:cxnLst/>
                <a:rect l="l" t="t" r="r" b="b"/>
                <a:pathLst>
                  <a:path w="7609" h="7254" extrusionOk="0">
                    <a:moveTo>
                      <a:pt x="2168" y="0"/>
                    </a:moveTo>
                    <a:cubicBezTo>
                      <a:pt x="888" y="612"/>
                      <a:pt x="0" y="1932"/>
                      <a:pt x="0" y="3450"/>
                    </a:cubicBezTo>
                    <a:cubicBezTo>
                      <a:pt x="0" y="5539"/>
                      <a:pt x="1695" y="7253"/>
                      <a:pt x="3805" y="7253"/>
                    </a:cubicBezTo>
                    <a:cubicBezTo>
                      <a:pt x="5894" y="7253"/>
                      <a:pt x="7608" y="5539"/>
                      <a:pt x="7608" y="3450"/>
                    </a:cubicBezTo>
                    <a:cubicBezTo>
                      <a:pt x="7608" y="1932"/>
                      <a:pt x="6722" y="612"/>
                      <a:pt x="5421" y="0"/>
                    </a:cubicBezTo>
                    <a:lnTo>
                      <a:pt x="5421" y="4139"/>
                    </a:lnTo>
                    <a:cubicBezTo>
                      <a:pt x="5421" y="4633"/>
                      <a:pt x="5027" y="5027"/>
                      <a:pt x="4554" y="5027"/>
                    </a:cubicBezTo>
                    <a:lnTo>
                      <a:pt x="3036" y="5027"/>
                    </a:lnTo>
                    <a:cubicBezTo>
                      <a:pt x="2563" y="5027"/>
                      <a:pt x="2168" y="4633"/>
                      <a:pt x="2168" y="4139"/>
                    </a:cubicBezTo>
                    <a:lnTo>
                      <a:pt x="216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23"/>
              <p:cNvSpPr/>
              <p:nvPr/>
            </p:nvSpPr>
            <p:spPr>
              <a:xfrm>
                <a:off x="1558695" y="154140"/>
                <a:ext cx="78389" cy="649057"/>
              </a:xfrm>
              <a:custGeom>
                <a:avLst/>
                <a:gdLst/>
                <a:ahLst/>
                <a:cxnLst/>
                <a:rect l="l" t="t" r="r" b="b"/>
                <a:pathLst>
                  <a:path w="3254" h="26943" extrusionOk="0">
                    <a:moveTo>
                      <a:pt x="868" y="0"/>
                    </a:moveTo>
                    <a:cubicBezTo>
                      <a:pt x="395" y="0"/>
                      <a:pt x="0" y="394"/>
                      <a:pt x="0" y="867"/>
                    </a:cubicBezTo>
                    <a:lnTo>
                      <a:pt x="0" y="7786"/>
                    </a:lnTo>
                    <a:lnTo>
                      <a:pt x="0" y="16516"/>
                    </a:lnTo>
                    <a:lnTo>
                      <a:pt x="0" y="21916"/>
                    </a:lnTo>
                    <a:lnTo>
                      <a:pt x="0" y="26055"/>
                    </a:lnTo>
                    <a:cubicBezTo>
                      <a:pt x="0" y="26549"/>
                      <a:pt x="395" y="26943"/>
                      <a:pt x="868" y="26943"/>
                    </a:cubicBezTo>
                    <a:lnTo>
                      <a:pt x="2386" y="26943"/>
                    </a:lnTo>
                    <a:cubicBezTo>
                      <a:pt x="2859" y="26943"/>
                      <a:pt x="3253" y="26549"/>
                      <a:pt x="3253" y="26055"/>
                    </a:cubicBezTo>
                    <a:lnTo>
                      <a:pt x="3253" y="21916"/>
                    </a:lnTo>
                    <a:lnTo>
                      <a:pt x="3253" y="16516"/>
                    </a:lnTo>
                    <a:lnTo>
                      <a:pt x="3253" y="7786"/>
                    </a:lnTo>
                    <a:lnTo>
                      <a:pt x="3253" y="867"/>
                    </a:lnTo>
                    <a:cubicBezTo>
                      <a:pt x="3253" y="394"/>
                      <a:pt x="2859" y="0"/>
                      <a:pt x="23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 name="Google Shape;692;p23"/>
            <p:cNvGrpSpPr/>
            <p:nvPr/>
          </p:nvGrpSpPr>
          <p:grpSpPr>
            <a:xfrm>
              <a:off x="6075384" y="156040"/>
              <a:ext cx="183301" cy="702705"/>
              <a:chOff x="1506468" y="154140"/>
              <a:chExt cx="183301" cy="702705"/>
            </a:xfrm>
          </p:grpSpPr>
          <p:sp>
            <p:nvSpPr>
              <p:cNvPr id="693" name="Google Shape;693;p23"/>
              <p:cNvSpPr/>
              <p:nvPr/>
            </p:nvSpPr>
            <p:spPr>
              <a:xfrm>
                <a:off x="1506468" y="682097"/>
                <a:ext cx="183301" cy="174749"/>
              </a:xfrm>
              <a:custGeom>
                <a:avLst/>
                <a:gdLst/>
                <a:ahLst/>
                <a:cxnLst/>
                <a:rect l="l" t="t" r="r" b="b"/>
                <a:pathLst>
                  <a:path w="7609" h="7254" extrusionOk="0">
                    <a:moveTo>
                      <a:pt x="2168" y="0"/>
                    </a:moveTo>
                    <a:cubicBezTo>
                      <a:pt x="888" y="612"/>
                      <a:pt x="0" y="1932"/>
                      <a:pt x="0" y="3450"/>
                    </a:cubicBezTo>
                    <a:cubicBezTo>
                      <a:pt x="0" y="5539"/>
                      <a:pt x="1695" y="7253"/>
                      <a:pt x="3805" y="7253"/>
                    </a:cubicBezTo>
                    <a:cubicBezTo>
                      <a:pt x="5894" y="7253"/>
                      <a:pt x="7608" y="5539"/>
                      <a:pt x="7608" y="3450"/>
                    </a:cubicBezTo>
                    <a:cubicBezTo>
                      <a:pt x="7608" y="1932"/>
                      <a:pt x="6722" y="612"/>
                      <a:pt x="5421" y="0"/>
                    </a:cubicBezTo>
                    <a:lnTo>
                      <a:pt x="5421" y="4139"/>
                    </a:lnTo>
                    <a:cubicBezTo>
                      <a:pt x="5421" y="4633"/>
                      <a:pt x="5027" y="5027"/>
                      <a:pt x="4554" y="5027"/>
                    </a:cubicBezTo>
                    <a:lnTo>
                      <a:pt x="3036" y="5027"/>
                    </a:lnTo>
                    <a:cubicBezTo>
                      <a:pt x="2563" y="5027"/>
                      <a:pt x="2168" y="4633"/>
                      <a:pt x="2168" y="4139"/>
                    </a:cubicBezTo>
                    <a:lnTo>
                      <a:pt x="216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23"/>
              <p:cNvSpPr/>
              <p:nvPr/>
            </p:nvSpPr>
            <p:spPr>
              <a:xfrm>
                <a:off x="1558695" y="154140"/>
                <a:ext cx="78389" cy="649057"/>
              </a:xfrm>
              <a:custGeom>
                <a:avLst/>
                <a:gdLst/>
                <a:ahLst/>
                <a:cxnLst/>
                <a:rect l="l" t="t" r="r" b="b"/>
                <a:pathLst>
                  <a:path w="3254" h="26943" extrusionOk="0">
                    <a:moveTo>
                      <a:pt x="868" y="0"/>
                    </a:moveTo>
                    <a:cubicBezTo>
                      <a:pt x="395" y="0"/>
                      <a:pt x="0" y="394"/>
                      <a:pt x="0" y="867"/>
                    </a:cubicBezTo>
                    <a:lnTo>
                      <a:pt x="0" y="7786"/>
                    </a:lnTo>
                    <a:lnTo>
                      <a:pt x="0" y="16516"/>
                    </a:lnTo>
                    <a:lnTo>
                      <a:pt x="0" y="21916"/>
                    </a:lnTo>
                    <a:lnTo>
                      <a:pt x="0" y="26055"/>
                    </a:lnTo>
                    <a:cubicBezTo>
                      <a:pt x="0" y="26549"/>
                      <a:pt x="395" y="26943"/>
                      <a:pt x="868" y="26943"/>
                    </a:cubicBezTo>
                    <a:lnTo>
                      <a:pt x="2386" y="26943"/>
                    </a:lnTo>
                    <a:cubicBezTo>
                      <a:pt x="2859" y="26943"/>
                      <a:pt x="3253" y="26549"/>
                      <a:pt x="3253" y="26055"/>
                    </a:cubicBezTo>
                    <a:lnTo>
                      <a:pt x="3253" y="21916"/>
                    </a:lnTo>
                    <a:lnTo>
                      <a:pt x="3253" y="16516"/>
                    </a:lnTo>
                    <a:lnTo>
                      <a:pt x="3253" y="7786"/>
                    </a:lnTo>
                    <a:lnTo>
                      <a:pt x="3253" y="867"/>
                    </a:lnTo>
                    <a:cubicBezTo>
                      <a:pt x="3253" y="394"/>
                      <a:pt x="2859" y="0"/>
                      <a:pt x="23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 name="Google Shape;695;p23"/>
            <p:cNvGrpSpPr/>
            <p:nvPr/>
          </p:nvGrpSpPr>
          <p:grpSpPr>
            <a:xfrm>
              <a:off x="6872896" y="156040"/>
              <a:ext cx="183301" cy="702705"/>
              <a:chOff x="1506468" y="154140"/>
              <a:chExt cx="183301" cy="702705"/>
            </a:xfrm>
          </p:grpSpPr>
          <p:sp>
            <p:nvSpPr>
              <p:cNvPr id="696" name="Google Shape;696;p23"/>
              <p:cNvSpPr/>
              <p:nvPr/>
            </p:nvSpPr>
            <p:spPr>
              <a:xfrm>
                <a:off x="1506468" y="682097"/>
                <a:ext cx="183301" cy="174749"/>
              </a:xfrm>
              <a:custGeom>
                <a:avLst/>
                <a:gdLst/>
                <a:ahLst/>
                <a:cxnLst/>
                <a:rect l="l" t="t" r="r" b="b"/>
                <a:pathLst>
                  <a:path w="7609" h="7254" extrusionOk="0">
                    <a:moveTo>
                      <a:pt x="2168" y="0"/>
                    </a:moveTo>
                    <a:cubicBezTo>
                      <a:pt x="888" y="612"/>
                      <a:pt x="0" y="1932"/>
                      <a:pt x="0" y="3450"/>
                    </a:cubicBezTo>
                    <a:cubicBezTo>
                      <a:pt x="0" y="5539"/>
                      <a:pt x="1695" y="7253"/>
                      <a:pt x="3805" y="7253"/>
                    </a:cubicBezTo>
                    <a:cubicBezTo>
                      <a:pt x="5894" y="7253"/>
                      <a:pt x="7608" y="5539"/>
                      <a:pt x="7608" y="3450"/>
                    </a:cubicBezTo>
                    <a:cubicBezTo>
                      <a:pt x="7608" y="1932"/>
                      <a:pt x="6722" y="612"/>
                      <a:pt x="5421" y="0"/>
                    </a:cubicBezTo>
                    <a:lnTo>
                      <a:pt x="5421" y="4139"/>
                    </a:lnTo>
                    <a:cubicBezTo>
                      <a:pt x="5421" y="4633"/>
                      <a:pt x="5027" y="5027"/>
                      <a:pt x="4554" y="5027"/>
                    </a:cubicBezTo>
                    <a:lnTo>
                      <a:pt x="3036" y="5027"/>
                    </a:lnTo>
                    <a:cubicBezTo>
                      <a:pt x="2563" y="5027"/>
                      <a:pt x="2168" y="4633"/>
                      <a:pt x="2168" y="4139"/>
                    </a:cubicBezTo>
                    <a:lnTo>
                      <a:pt x="216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23"/>
              <p:cNvSpPr/>
              <p:nvPr/>
            </p:nvSpPr>
            <p:spPr>
              <a:xfrm>
                <a:off x="1558695" y="154140"/>
                <a:ext cx="78389" cy="649057"/>
              </a:xfrm>
              <a:custGeom>
                <a:avLst/>
                <a:gdLst/>
                <a:ahLst/>
                <a:cxnLst/>
                <a:rect l="l" t="t" r="r" b="b"/>
                <a:pathLst>
                  <a:path w="3254" h="26943" extrusionOk="0">
                    <a:moveTo>
                      <a:pt x="868" y="0"/>
                    </a:moveTo>
                    <a:cubicBezTo>
                      <a:pt x="395" y="0"/>
                      <a:pt x="0" y="394"/>
                      <a:pt x="0" y="867"/>
                    </a:cubicBezTo>
                    <a:lnTo>
                      <a:pt x="0" y="7786"/>
                    </a:lnTo>
                    <a:lnTo>
                      <a:pt x="0" y="16516"/>
                    </a:lnTo>
                    <a:lnTo>
                      <a:pt x="0" y="21916"/>
                    </a:lnTo>
                    <a:lnTo>
                      <a:pt x="0" y="26055"/>
                    </a:lnTo>
                    <a:cubicBezTo>
                      <a:pt x="0" y="26549"/>
                      <a:pt x="395" y="26943"/>
                      <a:pt x="868" y="26943"/>
                    </a:cubicBezTo>
                    <a:lnTo>
                      <a:pt x="2386" y="26943"/>
                    </a:lnTo>
                    <a:cubicBezTo>
                      <a:pt x="2859" y="26943"/>
                      <a:pt x="3253" y="26549"/>
                      <a:pt x="3253" y="26055"/>
                    </a:cubicBezTo>
                    <a:lnTo>
                      <a:pt x="3253" y="21916"/>
                    </a:lnTo>
                    <a:lnTo>
                      <a:pt x="3253" y="16516"/>
                    </a:lnTo>
                    <a:lnTo>
                      <a:pt x="3253" y="7786"/>
                    </a:lnTo>
                    <a:lnTo>
                      <a:pt x="3253" y="867"/>
                    </a:lnTo>
                    <a:cubicBezTo>
                      <a:pt x="3253" y="394"/>
                      <a:pt x="2859" y="0"/>
                      <a:pt x="23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 name="Google Shape;698;p23"/>
            <p:cNvGrpSpPr/>
            <p:nvPr/>
          </p:nvGrpSpPr>
          <p:grpSpPr>
            <a:xfrm>
              <a:off x="7670409" y="156040"/>
              <a:ext cx="183301" cy="702705"/>
              <a:chOff x="1506468" y="154140"/>
              <a:chExt cx="183301" cy="702705"/>
            </a:xfrm>
          </p:grpSpPr>
          <p:sp>
            <p:nvSpPr>
              <p:cNvPr id="699" name="Google Shape;699;p23"/>
              <p:cNvSpPr/>
              <p:nvPr/>
            </p:nvSpPr>
            <p:spPr>
              <a:xfrm>
                <a:off x="1506468" y="682097"/>
                <a:ext cx="183301" cy="174749"/>
              </a:xfrm>
              <a:custGeom>
                <a:avLst/>
                <a:gdLst/>
                <a:ahLst/>
                <a:cxnLst/>
                <a:rect l="l" t="t" r="r" b="b"/>
                <a:pathLst>
                  <a:path w="7609" h="7254" extrusionOk="0">
                    <a:moveTo>
                      <a:pt x="2168" y="0"/>
                    </a:moveTo>
                    <a:cubicBezTo>
                      <a:pt x="888" y="612"/>
                      <a:pt x="0" y="1932"/>
                      <a:pt x="0" y="3450"/>
                    </a:cubicBezTo>
                    <a:cubicBezTo>
                      <a:pt x="0" y="5539"/>
                      <a:pt x="1695" y="7253"/>
                      <a:pt x="3805" y="7253"/>
                    </a:cubicBezTo>
                    <a:cubicBezTo>
                      <a:pt x="5894" y="7253"/>
                      <a:pt x="7608" y="5539"/>
                      <a:pt x="7608" y="3450"/>
                    </a:cubicBezTo>
                    <a:cubicBezTo>
                      <a:pt x="7608" y="1932"/>
                      <a:pt x="6722" y="612"/>
                      <a:pt x="5421" y="0"/>
                    </a:cubicBezTo>
                    <a:lnTo>
                      <a:pt x="5421" y="4139"/>
                    </a:lnTo>
                    <a:cubicBezTo>
                      <a:pt x="5421" y="4633"/>
                      <a:pt x="5027" y="5027"/>
                      <a:pt x="4554" y="5027"/>
                    </a:cubicBezTo>
                    <a:lnTo>
                      <a:pt x="3036" y="5027"/>
                    </a:lnTo>
                    <a:cubicBezTo>
                      <a:pt x="2563" y="5027"/>
                      <a:pt x="2168" y="4633"/>
                      <a:pt x="2168" y="4139"/>
                    </a:cubicBezTo>
                    <a:lnTo>
                      <a:pt x="216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23"/>
              <p:cNvSpPr/>
              <p:nvPr/>
            </p:nvSpPr>
            <p:spPr>
              <a:xfrm>
                <a:off x="1558695" y="154140"/>
                <a:ext cx="78389" cy="649057"/>
              </a:xfrm>
              <a:custGeom>
                <a:avLst/>
                <a:gdLst/>
                <a:ahLst/>
                <a:cxnLst/>
                <a:rect l="l" t="t" r="r" b="b"/>
                <a:pathLst>
                  <a:path w="3254" h="26943" extrusionOk="0">
                    <a:moveTo>
                      <a:pt x="868" y="0"/>
                    </a:moveTo>
                    <a:cubicBezTo>
                      <a:pt x="395" y="0"/>
                      <a:pt x="0" y="394"/>
                      <a:pt x="0" y="867"/>
                    </a:cubicBezTo>
                    <a:lnTo>
                      <a:pt x="0" y="7786"/>
                    </a:lnTo>
                    <a:lnTo>
                      <a:pt x="0" y="16516"/>
                    </a:lnTo>
                    <a:lnTo>
                      <a:pt x="0" y="21916"/>
                    </a:lnTo>
                    <a:lnTo>
                      <a:pt x="0" y="26055"/>
                    </a:lnTo>
                    <a:cubicBezTo>
                      <a:pt x="0" y="26549"/>
                      <a:pt x="395" y="26943"/>
                      <a:pt x="868" y="26943"/>
                    </a:cubicBezTo>
                    <a:lnTo>
                      <a:pt x="2386" y="26943"/>
                    </a:lnTo>
                    <a:cubicBezTo>
                      <a:pt x="2859" y="26943"/>
                      <a:pt x="3253" y="26549"/>
                      <a:pt x="3253" y="26055"/>
                    </a:cubicBezTo>
                    <a:lnTo>
                      <a:pt x="3253" y="21916"/>
                    </a:lnTo>
                    <a:lnTo>
                      <a:pt x="3253" y="16516"/>
                    </a:lnTo>
                    <a:lnTo>
                      <a:pt x="3253" y="7786"/>
                    </a:lnTo>
                    <a:lnTo>
                      <a:pt x="3253" y="867"/>
                    </a:lnTo>
                    <a:cubicBezTo>
                      <a:pt x="3253" y="394"/>
                      <a:pt x="2859" y="0"/>
                      <a:pt x="23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 name="Google Shape;701;p23"/>
            <p:cNvGrpSpPr/>
            <p:nvPr/>
          </p:nvGrpSpPr>
          <p:grpSpPr>
            <a:xfrm>
              <a:off x="1180883" y="1303646"/>
              <a:ext cx="6782241" cy="3150214"/>
              <a:chOff x="5746702" y="1303655"/>
              <a:chExt cx="3391799" cy="3150214"/>
            </a:xfrm>
          </p:grpSpPr>
          <p:grpSp>
            <p:nvGrpSpPr>
              <p:cNvPr id="702" name="Google Shape;702;p23"/>
              <p:cNvGrpSpPr/>
              <p:nvPr/>
            </p:nvGrpSpPr>
            <p:grpSpPr>
              <a:xfrm>
                <a:off x="5746702" y="3144189"/>
                <a:ext cx="3391799" cy="1309681"/>
                <a:chOff x="4944009" y="1147678"/>
                <a:chExt cx="3391799" cy="3153578"/>
              </a:xfrm>
            </p:grpSpPr>
            <p:sp>
              <p:nvSpPr>
                <p:cNvPr id="703" name="Google Shape;703;p23"/>
                <p:cNvSpPr/>
                <p:nvPr/>
              </p:nvSpPr>
              <p:spPr>
                <a:xfrm>
                  <a:off x="4944009" y="1147678"/>
                  <a:ext cx="3391799" cy="16435"/>
                </a:xfrm>
                <a:custGeom>
                  <a:avLst/>
                  <a:gdLst/>
                  <a:ahLst/>
                  <a:cxnLst/>
                  <a:rect l="l" t="t" r="r" b="b"/>
                  <a:pathLst>
                    <a:path w="23728" h="118" extrusionOk="0">
                      <a:moveTo>
                        <a:pt x="71" y="0"/>
                      </a:moveTo>
                      <a:cubicBezTo>
                        <a:pt x="24" y="0"/>
                        <a:pt x="1" y="24"/>
                        <a:pt x="1" y="58"/>
                      </a:cubicBezTo>
                      <a:cubicBezTo>
                        <a:pt x="1" y="94"/>
                        <a:pt x="24" y="117"/>
                        <a:pt x="71" y="117"/>
                      </a:cubicBezTo>
                      <a:lnTo>
                        <a:pt x="23658" y="117"/>
                      </a:lnTo>
                      <a:cubicBezTo>
                        <a:pt x="23692" y="117"/>
                        <a:pt x="23728" y="94"/>
                        <a:pt x="23728" y="58"/>
                      </a:cubicBezTo>
                      <a:cubicBezTo>
                        <a:pt x="23728" y="24"/>
                        <a:pt x="23692" y="0"/>
                        <a:pt x="23658" y="0"/>
                      </a:cubicBezTo>
                      <a:close/>
                    </a:path>
                  </a:pathLst>
                </a:custGeom>
                <a:solidFill>
                  <a:srgbClr val="F2E1CC">
                    <a:alpha val="85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23"/>
                <p:cNvSpPr/>
                <p:nvPr/>
              </p:nvSpPr>
              <p:spPr>
                <a:xfrm>
                  <a:off x="4944009" y="1595065"/>
                  <a:ext cx="3391799" cy="16435"/>
                </a:xfrm>
                <a:custGeom>
                  <a:avLst/>
                  <a:gdLst/>
                  <a:ahLst/>
                  <a:cxnLst/>
                  <a:rect l="l" t="t" r="r" b="b"/>
                  <a:pathLst>
                    <a:path w="23728" h="118" extrusionOk="0">
                      <a:moveTo>
                        <a:pt x="71" y="0"/>
                      </a:moveTo>
                      <a:cubicBezTo>
                        <a:pt x="24" y="0"/>
                        <a:pt x="1" y="24"/>
                        <a:pt x="1" y="59"/>
                      </a:cubicBezTo>
                      <a:cubicBezTo>
                        <a:pt x="1" y="94"/>
                        <a:pt x="24" y="117"/>
                        <a:pt x="71" y="117"/>
                      </a:cubicBezTo>
                      <a:lnTo>
                        <a:pt x="23658" y="117"/>
                      </a:lnTo>
                      <a:cubicBezTo>
                        <a:pt x="23692" y="117"/>
                        <a:pt x="23728" y="94"/>
                        <a:pt x="23728" y="59"/>
                      </a:cubicBezTo>
                      <a:cubicBezTo>
                        <a:pt x="23728" y="24"/>
                        <a:pt x="23692" y="0"/>
                        <a:pt x="23658" y="0"/>
                      </a:cubicBezTo>
                      <a:close/>
                    </a:path>
                  </a:pathLst>
                </a:custGeom>
                <a:solidFill>
                  <a:srgbClr val="F2E1CC">
                    <a:alpha val="85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23"/>
                <p:cNvSpPr/>
                <p:nvPr/>
              </p:nvSpPr>
              <p:spPr>
                <a:xfrm>
                  <a:off x="4944009" y="2042592"/>
                  <a:ext cx="3391799" cy="17967"/>
                </a:xfrm>
                <a:custGeom>
                  <a:avLst/>
                  <a:gdLst/>
                  <a:ahLst/>
                  <a:cxnLst/>
                  <a:rect l="l" t="t" r="r" b="b"/>
                  <a:pathLst>
                    <a:path w="23728" h="129" extrusionOk="0">
                      <a:moveTo>
                        <a:pt x="71" y="0"/>
                      </a:moveTo>
                      <a:cubicBezTo>
                        <a:pt x="24" y="0"/>
                        <a:pt x="1" y="35"/>
                        <a:pt x="1" y="71"/>
                      </a:cubicBezTo>
                      <a:cubicBezTo>
                        <a:pt x="1" y="94"/>
                        <a:pt x="24" y="129"/>
                        <a:pt x="71" y="129"/>
                      </a:cubicBezTo>
                      <a:lnTo>
                        <a:pt x="23658" y="129"/>
                      </a:lnTo>
                      <a:cubicBezTo>
                        <a:pt x="23692" y="129"/>
                        <a:pt x="23728" y="94"/>
                        <a:pt x="23728" y="71"/>
                      </a:cubicBezTo>
                      <a:cubicBezTo>
                        <a:pt x="23728" y="35"/>
                        <a:pt x="23692" y="0"/>
                        <a:pt x="23658" y="0"/>
                      </a:cubicBezTo>
                      <a:close/>
                    </a:path>
                  </a:pathLst>
                </a:custGeom>
                <a:solidFill>
                  <a:srgbClr val="F2E1CC">
                    <a:alpha val="85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23"/>
                <p:cNvSpPr/>
                <p:nvPr/>
              </p:nvSpPr>
              <p:spPr>
                <a:xfrm>
                  <a:off x="4944009" y="2491650"/>
                  <a:ext cx="3391799" cy="16435"/>
                </a:xfrm>
                <a:custGeom>
                  <a:avLst/>
                  <a:gdLst/>
                  <a:ahLst/>
                  <a:cxnLst/>
                  <a:rect l="l" t="t" r="r" b="b"/>
                  <a:pathLst>
                    <a:path w="23728" h="118" extrusionOk="0">
                      <a:moveTo>
                        <a:pt x="71" y="1"/>
                      </a:moveTo>
                      <a:cubicBezTo>
                        <a:pt x="24" y="1"/>
                        <a:pt x="1" y="24"/>
                        <a:pt x="1" y="59"/>
                      </a:cubicBezTo>
                      <a:cubicBezTo>
                        <a:pt x="1" y="94"/>
                        <a:pt x="24" y="118"/>
                        <a:pt x="71" y="118"/>
                      </a:cubicBezTo>
                      <a:lnTo>
                        <a:pt x="23658" y="118"/>
                      </a:lnTo>
                      <a:cubicBezTo>
                        <a:pt x="23692" y="118"/>
                        <a:pt x="23728" y="94"/>
                        <a:pt x="23728" y="59"/>
                      </a:cubicBezTo>
                      <a:cubicBezTo>
                        <a:pt x="23728" y="24"/>
                        <a:pt x="23692" y="1"/>
                        <a:pt x="23658" y="1"/>
                      </a:cubicBezTo>
                      <a:close/>
                    </a:path>
                  </a:pathLst>
                </a:custGeom>
                <a:solidFill>
                  <a:srgbClr val="F2E1CC">
                    <a:alpha val="85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23"/>
                <p:cNvSpPr/>
                <p:nvPr/>
              </p:nvSpPr>
              <p:spPr>
                <a:xfrm>
                  <a:off x="4944009" y="2939038"/>
                  <a:ext cx="3391799" cy="16435"/>
                </a:xfrm>
                <a:custGeom>
                  <a:avLst/>
                  <a:gdLst/>
                  <a:ahLst/>
                  <a:cxnLst/>
                  <a:rect l="l" t="t" r="r" b="b"/>
                  <a:pathLst>
                    <a:path w="23728" h="118" extrusionOk="0">
                      <a:moveTo>
                        <a:pt x="71" y="1"/>
                      </a:moveTo>
                      <a:cubicBezTo>
                        <a:pt x="24" y="1"/>
                        <a:pt x="1" y="36"/>
                        <a:pt x="1" y="60"/>
                      </a:cubicBezTo>
                      <a:cubicBezTo>
                        <a:pt x="1" y="94"/>
                        <a:pt x="24" y="118"/>
                        <a:pt x="71" y="118"/>
                      </a:cubicBezTo>
                      <a:lnTo>
                        <a:pt x="23658" y="118"/>
                      </a:lnTo>
                      <a:cubicBezTo>
                        <a:pt x="23692" y="118"/>
                        <a:pt x="23728" y="94"/>
                        <a:pt x="23728" y="60"/>
                      </a:cubicBezTo>
                      <a:cubicBezTo>
                        <a:pt x="23728" y="36"/>
                        <a:pt x="23692" y="1"/>
                        <a:pt x="23658" y="1"/>
                      </a:cubicBezTo>
                      <a:close/>
                    </a:path>
                  </a:pathLst>
                </a:custGeom>
                <a:solidFill>
                  <a:srgbClr val="F2E1CC">
                    <a:alpha val="85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23"/>
                <p:cNvSpPr/>
                <p:nvPr/>
              </p:nvSpPr>
              <p:spPr>
                <a:xfrm>
                  <a:off x="4944009" y="3388236"/>
                  <a:ext cx="3391799" cy="16435"/>
                </a:xfrm>
                <a:custGeom>
                  <a:avLst/>
                  <a:gdLst/>
                  <a:ahLst/>
                  <a:cxnLst/>
                  <a:rect l="l" t="t" r="r" b="b"/>
                  <a:pathLst>
                    <a:path w="23728" h="118" extrusionOk="0">
                      <a:moveTo>
                        <a:pt x="71" y="0"/>
                      </a:moveTo>
                      <a:cubicBezTo>
                        <a:pt x="24" y="0"/>
                        <a:pt x="1" y="24"/>
                        <a:pt x="1" y="59"/>
                      </a:cubicBezTo>
                      <a:cubicBezTo>
                        <a:pt x="1" y="83"/>
                        <a:pt x="24" y="117"/>
                        <a:pt x="71" y="117"/>
                      </a:cubicBezTo>
                      <a:lnTo>
                        <a:pt x="23658" y="117"/>
                      </a:lnTo>
                      <a:cubicBezTo>
                        <a:pt x="23692" y="117"/>
                        <a:pt x="23728" y="83"/>
                        <a:pt x="23728" y="59"/>
                      </a:cubicBezTo>
                      <a:cubicBezTo>
                        <a:pt x="23728" y="24"/>
                        <a:pt x="23692" y="0"/>
                        <a:pt x="23658" y="0"/>
                      </a:cubicBezTo>
                      <a:close/>
                    </a:path>
                  </a:pathLst>
                </a:custGeom>
                <a:solidFill>
                  <a:srgbClr val="F2E1CC">
                    <a:alpha val="85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23"/>
                <p:cNvSpPr/>
                <p:nvPr/>
              </p:nvSpPr>
              <p:spPr>
                <a:xfrm>
                  <a:off x="4944009" y="3835762"/>
                  <a:ext cx="3391799" cy="16435"/>
                </a:xfrm>
                <a:custGeom>
                  <a:avLst/>
                  <a:gdLst/>
                  <a:ahLst/>
                  <a:cxnLst/>
                  <a:rect l="l" t="t" r="r" b="b"/>
                  <a:pathLst>
                    <a:path w="23728" h="118" extrusionOk="0">
                      <a:moveTo>
                        <a:pt x="71" y="0"/>
                      </a:moveTo>
                      <a:cubicBezTo>
                        <a:pt x="24" y="0"/>
                        <a:pt x="1" y="24"/>
                        <a:pt x="1" y="58"/>
                      </a:cubicBezTo>
                      <a:cubicBezTo>
                        <a:pt x="1" y="94"/>
                        <a:pt x="24" y="117"/>
                        <a:pt x="71" y="117"/>
                      </a:cubicBezTo>
                      <a:lnTo>
                        <a:pt x="23658" y="117"/>
                      </a:lnTo>
                      <a:cubicBezTo>
                        <a:pt x="23692" y="117"/>
                        <a:pt x="23728" y="94"/>
                        <a:pt x="23728" y="58"/>
                      </a:cubicBezTo>
                      <a:cubicBezTo>
                        <a:pt x="23728" y="24"/>
                        <a:pt x="23692" y="0"/>
                        <a:pt x="23658" y="0"/>
                      </a:cubicBezTo>
                      <a:close/>
                    </a:path>
                  </a:pathLst>
                </a:custGeom>
                <a:solidFill>
                  <a:srgbClr val="F2E1CC">
                    <a:alpha val="85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23"/>
                <p:cNvSpPr/>
                <p:nvPr/>
              </p:nvSpPr>
              <p:spPr>
                <a:xfrm>
                  <a:off x="4944009" y="4283149"/>
                  <a:ext cx="3391799" cy="18107"/>
                </a:xfrm>
                <a:custGeom>
                  <a:avLst/>
                  <a:gdLst/>
                  <a:ahLst/>
                  <a:cxnLst/>
                  <a:rect l="l" t="t" r="r" b="b"/>
                  <a:pathLst>
                    <a:path w="23728" h="130" extrusionOk="0">
                      <a:moveTo>
                        <a:pt x="71" y="1"/>
                      </a:moveTo>
                      <a:cubicBezTo>
                        <a:pt x="24" y="1"/>
                        <a:pt x="1" y="36"/>
                        <a:pt x="1" y="59"/>
                      </a:cubicBezTo>
                      <a:cubicBezTo>
                        <a:pt x="1" y="94"/>
                        <a:pt x="24" y="129"/>
                        <a:pt x="71" y="129"/>
                      </a:cubicBezTo>
                      <a:lnTo>
                        <a:pt x="23658" y="129"/>
                      </a:lnTo>
                      <a:cubicBezTo>
                        <a:pt x="23692" y="129"/>
                        <a:pt x="23728" y="94"/>
                        <a:pt x="23728" y="59"/>
                      </a:cubicBezTo>
                      <a:cubicBezTo>
                        <a:pt x="23728" y="36"/>
                        <a:pt x="23692" y="1"/>
                        <a:pt x="23658" y="1"/>
                      </a:cubicBezTo>
                      <a:close/>
                    </a:path>
                  </a:pathLst>
                </a:custGeom>
                <a:solidFill>
                  <a:srgbClr val="F2E1CC">
                    <a:alpha val="85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1" name="Google Shape;711;p23"/>
              <p:cNvSpPr/>
              <p:nvPr/>
            </p:nvSpPr>
            <p:spPr>
              <a:xfrm>
                <a:off x="5746702" y="1675255"/>
                <a:ext cx="3391799" cy="6826"/>
              </a:xfrm>
              <a:custGeom>
                <a:avLst/>
                <a:gdLst/>
                <a:ahLst/>
                <a:cxnLst/>
                <a:rect l="l" t="t" r="r" b="b"/>
                <a:pathLst>
                  <a:path w="23728" h="118" extrusionOk="0">
                    <a:moveTo>
                      <a:pt x="71" y="0"/>
                    </a:moveTo>
                    <a:cubicBezTo>
                      <a:pt x="24" y="0"/>
                      <a:pt x="1" y="24"/>
                      <a:pt x="1" y="58"/>
                    </a:cubicBezTo>
                    <a:cubicBezTo>
                      <a:pt x="1" y="94"/>
                      <a:pt x="24" y="117"/>
                      <a:pt x="71" y="117"/>
                    </a:cubicBezTo>
                    <a:lnTo>
                      <a:pt x="23658" y="117"/>
                    </a:lnTo>
                    <a:cubicBezTo>
                      <a:pt x="23692" y="117"/>
                      <a:pt x="23728" y="94"/>
                      <a:pt x="23728" y="58"/>
                    </a:cubicBezTo>
                    <a:cubicBezTo>
                      <a:pt x="23728" y="24"/>
                      <a:pt x="23692" y="0"/>
                      <a:pt x="23658" y="0"/>
                    </a:cubicBezTo>
                    <a:close/>
                  </a:path>
                </a:pathLst>
              </a:custGeom>
              <a:solidFill>
                <a:srgbClr val="F2E1CC">
                  <a:alpha val="85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23"/>
              <p:cNvSpPr/>
              <p:nvPr/>
            </p:nvSpPr>
            <p:spPr>
              <a:xfrm>
                <a:off x="5746702" y="1861055"/>
                <a:ext cx="3391799" cy="6826"/>
              </a:xfrm>
              <a:custGeom>
                <a:avLst/>
                <a:gdLst/>
                <a:ahLst/>
                <a:cxnLst/>
                <a:rect l="l" t="t" r="r" b="b"/>
                <a:pathLst>
                  <a:path w="23728" h="118" extrusionOk="0">
                    <a:moveTo>
                      <a:pt x="71" y="0"/>
                    </a:moveTo>
                    <a:cubicBezTo>
                      <a:pt x="24" y="0"/>
                      <a:pt x="1" y="24"/>
                      <a:pt x="1" y="59"/>
                    </a:cubicBezTo>
                    <a:cubicBezTo>
                      <a:pt x="1" y="94"/>
                      <a:pt x="24" y="117"/>
                      <a:pt x="71" y="117"/>
                    </a:cubicBezTo>
                    <a:lnTo>
                      <a:pt x="23658" y="117"/>
                    </a:lnTo>
                    <a:cubicBezTo>
                      <a:pt x="23692" y="117"/>
                      <a:pt x="23728" y="94"/>
                      <a:pt x="23728" y="59"/>
                    </a:cubicBezTo>
                    <a:cubicBezTo>
                      <a:pt x="23728" y="24"/>
                      <a:pt x="23692" y="0"/>
                      <a:pt x="23658" y="0"/>
                    </a:cubicBezTo>
                    <a:close/>
                  </a:path>
                </a:pathLst>
              </a:custGeom>
              <a:solidFill>
                <a:srgbClr val="F2E1CC">
                  <a:alpha val="85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23"/>
              <p:cNvSpPr/>
              <p:nvPr/>
            </p:nvSpPr>
            <p:spPr>
              <a:xfrm>
                <a:off x="5746702" y="2046913"/>
                <a:ext cx="3391799" cy="7462"/>
              </a:xfrm>
              <a:custGeom>
                <a:avLst/>
                <a:gdLst/>
                <a:ahLst/>
                <a:cxnLst/>
                <a:rect l="l" t="t" r="r" b="b"/>
                <a:pathLst>
                  <a:path w="23728" h="129" extrusionOk="0">
                    <a:moveTo>
                      <a:pt x="71" y="0"/>
                    </a:moveTo>
                    <a:cubicBezTo>
                      <a:pt x="24" y="0"/>
                      <a:pt x="1" y="35"/>
                      <a:pt x="1" y="71"/>
                    </a:cubicBezTo>
                    <a:cubicBezTo>
                      <a:pt x="1" y="94"/>
                      <a:pt x="24" y="129"/>
                      <a:pt x="71" y="129"/>
                    </a:cubicBezTo>
                    <a:lnTo>
                      <a:pt x="23658" y="129"/>
                    </a:lnTo>
                    <a:cubicBezTo>
                      <a:pt x="23692" y="129"/>
                      <a:pt x="23728" y="94"/>
                      <a:pt x="23728" y="71"/>
                    </a:cubicBezTo>
                    <a:cubicBezTo>
                      <a:pt x="23728" y="35"/>
                      <a:pt x="23692" y="0"/>
                      <a:pt x="23658" y="0"/>
                    </a:cubicBezTo>
                    <a:close/>
                  </a:path>
                </a:pathLst>
              </a:custGeom>
              <a:solidFill>
                <a:srgbClr val="F2E1CC">
                  <a:alpha val="85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23"/>
              <p:cNvSpPr/>
              <p:nvPr/>
            </p:nvSpPr>
            <p:spPr>
              <a:xfrm>
                <a:off x="5746702" y="2233407"/>
                <a:ext cx="3391799" cy="6826"/>
              </a:xfrm>
              <a:custGeom>
                <a:avLst/>
                <a:gdLst/>
                <a:ahLst/>
                <a:cxnLst/>
                <a:rect l="l" t="t" r="r" b="b"/>
                <a:pathLst>
                  <a:path w="23728" h="118" extrusionOk="0">
                    <a:moveTo>
                      <a:pt x="71" y="1"/>
                    </a:moveTo>
                    <a:cubicBezTo>
                      <a:pt x="24" y="1"/>
                      <a:pt x="1" y="24"/>
                      <a:pt x="1" y="59"/>
                    </a:cubicBezTo>
                    <a:cubicBezTo>
                      <a:pt x="1" y="94"/>
                      <a:pt x="24" y="118"/>
                      <a:pt x="71" y="118"/>
                    </a:cubicBezTo>
                    <a:lnTo>
                      <a:pt x="23658" y="118"/>
                    </a:lnTo>
                    <a:cubicBezTo>
                      <a:pt x="23692" y="118"/>
                      <a:pt x="23728" y="94"/>
                      <a:pt x="23728" y="59"/>
                    </a:cubicBezTo>
                    <a:cubicBezTo>
                      <a:pt x="23728" y="24"/>
                      <a:pt x="23692" y="1"/>
                      <a:pt x="23658" y="1"/>
                    </a:cubicBezTo>
                    <a:close/>
                  </a:path>
                </a:pathLst>
              </a:custGeom>
              <a:solidFill>
                <a:srgbClr val="F2E1CC">
                  <a:alpha val="85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23"/>
              <p:cNvSpPr/>
              <p:nvPr/>
            </p:nvSpPr>
            <p:spPr>
              <a:xfrm>
                <a:off x="5746702" y="2419207"/>
                <a:ext cx="3391799" cy="6826"/>
              </a:xfrm>
              <a:custGeom>
                <a:avLst/>
                <a:gdLst/>
                <a:ahLst/>
                <a:cxnLst/>
                <a:rect l="l" t="t" r="r" b="b"/>
                <a:pathLst>
                  <a:path w="23728" h="118" extrusionOk="0">
                    <a:moveTo>
                      <a:pt x="71" y="1"/>
                    </a:moveTo>
                    <a:cubicBezTo>
                      <a:pt x="24" y="1"/>
                      <a:pt x="1" y="36"/>
                      <a:pt x="1" y="60"/>
                    </a:cubicBezTo>
                    <a:cubicBezTo>
                      <a:pt x="1" y="94"/>
                      <a:pt x="24" y="118"/>
                      <a:pt x="71" y="118"/>
                    </a:cubicBezTo>
                    <a:lnTo>
                      <a:pt x="23658" y="118"/>
                    </a:lnTo>
                    <a:cubicBezTo>
                      <a:pt x="23692" y="118"/>
                      <a:pt x="23728" y="94"/>
                      <a:pt x="23728" y="60"/>
                    </a:cubicBezTo>
                    <a:cubicBezTo>
                      <a:pt x="23728" y="36"/>
                      <a:pt x="23692" y="1"/>
                      <a:pt x="23658" y="1"/>
                    </a:cubicBezTo>
                    <a:close/>
                  </a:path>
                </a:pathLst>
              </a:custGeom>
              <a:solidFill>
                <a:srgbClr val="F2E1CC">
                  <a:alpha val="85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23"/>
              <p:cNvSpPr/>
              <p:nvPr/>
            </p:nvSpPr>
            <p:spPr>
              <a:xfrm>
                <a:off x="5746702" y="2605759"/>
                <a:ext cx="3391799" cy="6826"/>
              </a:xfrm>
              <a:custGeom>
                <a:avLst/>
                <a:gdLst/>
                <a:ahLst/>
                <a:cxnLst/>
                <a:rect l="l" t="t" r="r" b="b"/>
                <a:pathLst>
                  <a:path w="23728" h="118" extrusionOk="0">
                    <a:moveTo>
                      <a:pt x="71" y="0"/>
                    </a:moveTo>
                    <a:cubicBezTo>
                      <a:pt x="24" y="0"/>
                      <a:pt x="1" y="24"/>
                      <a:pt x="1" y="59"/>
                    </a:cubicBezTo>
                    <a:cubicBezTo>
                      <a:pt x="1" y="83"/>
                      <a:pt x="24" y="117"/>
                      <a:pt x="71" y="117"/>
                    </a:cubicBezTo>
                    <a:lnTo>
                      <a:pt x="23658" y="117"/>
                    </a:lnTo>
                    <a:cubicBezTo>
                      <a:pt x="23692" y="117"/>
                      <a:pt x="23728" y="83"/>
                      <a:pt x="23728" y="59"/>
                    </a:cubicBezTo>
                    <a:cubicBezTo>
                      <a:pt x="23728" y="24"/>
                      <a:pt x="23692" y="0"/>
                      <a:pt x="23658" y="0"/>
                    </a:cubicBezTo>
                    <a:close/>
                  </a:path>
                </a:pathLst>
              </a:custGeom>
              <a:solidFill>
                <a:srgbClr val="F2E1CC">
                  <a:alpha val="85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23"/>
              <p:cNvSpPr/>
              <p:nvPr/>
            </p:nvSpPr>
            <p:spPr>
              <a:xfrm>
                <a:off x="5746702" y="2791617"/>
                <a:ext cx="3391799" cy="6826"/>
              </a:xfrm>
              <a:custGeom>
                <a:avLst/>
                <a:gdLst/>
                <a:ahLst/>
                <a:cxnLst/>
                <a:rect l="l" t="t" r="r" b="b"/>
                <a:pathLst>
                  <a:path w="23728" h="118" extrusionOk="0">
                    <a:moveTo>
                      <a:pt x="71" y="0"/>
                    </a:moveTo>
                    <a:cubicBezTo>
                      <a:pt x="24" y="0"/>
                      <a:pt x="1" y="24"/>
                      <a:pt x="1" y="58"/>
                    </a:cubicBezTo>
                    <a:cubicBezTo>
                      <a:pt x="1" y="94"/>
                      <a:pt x="24" y="117"/>
                      <a:pt x="71" y="117"/>
                    </a:cubicBezTo>
                    <a:lnTo>
                      <a:pt x="23658" y="117"/>
                    </a:lnTo>
                    <a:cubicBezTo>
                      <a:pt x="23692" y="117"/>
                      <a:pt x="23728" y="94"/>
                      <a:pt x="23728" y="58"/>
                    </a:cubicBezTo>
                    <a:cubicBezTo>
                      <a:pt x="23728" y="24"/>
                      <a:pt x="23692" y="0"/>
                      <a:pt x="23658" y="0"/>
                    </a:cubicBezTo>
                    <a:close/>
                  </a:path>
                </a:pathLst>
              </a:custGeom>
              <a:solidFill>
                <a:srgbClr val="F2E1CC">
                  <a:alpha val="85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23"/>
              <p:cNvSpPr/>
              <p:nvPr/>
            </p:nvSpPr>
            <p:spPr>
              <a:xfrm>
                <a:off x="5746702" y="2977417"/>
                <a:ext cx="3391799" cy="7520"/>
              </a:xfrm>
              <a:custGeom>
                <a:avLst/>
                <a:gdLst/>
                <a:ahLst/>
                <a:cxnLst/>
                <a:rect l="l" t="t" r="r" b="b"/>
                <a:pathLst>
                  <a:path w="23728" h="130" extrusionOk="0">
                    <a:moveTo>
                      <a:pt x="71" y="1"/>
                    </a:moveTo>
                    <a:cubicBezTo>
                      <a:pt x="24" y="1"/>
                      <a:pt x="1" y="36"/>
                      <a:pt x="1" y="59"/>
                    </a:cubicBezTo>
                    <a:cubicBezTo>
                      <a:pt x="1" y="94"/>
                      <a:pt x="24" y="129"/>
                      <a:pt x="71" y="129"/>
                    </a:cubicBezTo>
                    <a:lnTo>
                      <a:pt x="23658" y="129"/>
                    </a:lnTo>
                    <a:cubicBezTo>
                      <a:pt x="23692" y="129"/>
                      <a:pt x="23728" y="94"/>
                      <a:pt x="23728" y="59"/>
                    </a:cubicBezTo>
                    <a:cubicBezTo>
                      <a:pt x="23728" y="36"/>
                      <a:pt x="23692" y="1"/>
                      <a:pt x="23658" y="1"/>
                    </a:cubicBezTo>
                    <a:close/>
                  </a:path>
                </a:pathLst>
              </a:custGeom>
              <a:solidFill>
                <a:srgbClr val="F2E1CC">
                  <a:alpha val="85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23"/>
              <p:cNvSpPr/>
              <p:nvPr/>
            </p:nvSpPr>
            <p:spPr>
              <a:xfrm>
                <a:off x="5746702" y="1489455"/>
                <a:ext cx="3391799" cy="6826"/>
              </a:xfrm>
              <a:custGeom>
                <a:avLst/>
                <a:gdLst/>
                <a:ahLst/>
                <a:cxnLst/>
                <a:rect l="l" t="t" r="r" b="b"/>
                <a:pathLst>
                  <a:path w="23728" h="118" extrusionOk="0">
                    <a:moveTo>
                      <a:pt x="71" y="0"/>
                    </a:moveTo>
                    <a:cubicBezTo>
                      <a:pt x="24" y="0"/>
                      <a:pt x="1" y="24"/>
                      <a:pt x="1" y="58"/>
                    </a:cubicBezTo>
                    <a:cubicBezTo>
                      <a:pt x="1" y="94"/>
                      <a:pt x="24" y="117"/>
                      <a:pt x="71" y="117"/>
                    </a:cubicBezTo>
                    <a:lnTo>
                      <a:pt x="23658" y="117"/>
                    </a:lnTo>
                    <a:cubicBezTo>
                      <a:pt x="23692" y="117"/>
                      <a:pt x="23728" y="94"/>
                      <a:pt x="23728" y="58"/>
                    </a:cubicBezTo>
                    <a:cubicBezTo>
                      <a:pt x="23728" y="24"/>
                      <a:pt x="23692" y="0"/>
                      <a:pt x="23658" y="0"/>
                    </a:cubicBezTo>
                    <a:close/>
                  </a:path>
                </a:pathLst>
              </a:custGeom>
              <a:solidFill>
                <a:srgbClr val="F2E1CC">
                  <a:alpha val="85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23"/>
              <p:cNvSpPr/>
              <p:nvPr/>
            </p:nvSpPr>
            <p:spPr>
              <a:xfrm>
                <a:off x="5746702" y="1303655"/>
                <a:ext cx="3391799" cy="6826"/>
              </a:xfrm>
              <a:custGeom>
                <a:avLst/>
                <a:gdLst/>
                <a:ahLst/>
                <a:cxnLst/>
                <a:rect l="l" t="t" r="r" b="b"/>
                <a:pathLst>
                  <a:path w="23728" h="118" extrusionOk="0">
                    <a:moveTo>
                      <a:pt x="71" y="0"/>
                    </a:moveTo>
                    <a:cubicBezTo>
                      <a:pt x="24" y="0"/>
                      <a:pt x="1" y="24"/>
                      <a:pt x="1" y="58"/>
                    </a:cubicBezTo>
                    <a:cubicBezTo>
                      <a:pt x="1" y="94"/>
                      <a:pt x="24" y="117"/>
                      <a:pt x="71" y="117"/>
                    </a:cubicBezTo>
                    <a:lnTo>
                      <a:pt x="23658" y="117"/>
                    </a:lnTo>
                    <a:cubicBezTo>
                      <a:pt x="23692" y="117"/>
                      <a:pt x="23728" y="94"/>
                      <a:pt x="23728" y="58"/>
                    </a:cubicBezTo>
                    <a:cubicBezTo>
                      <a:pt x="23728" y="24"/>
                      <a:pt x="23692" y="0"/>
                      <a:pt x="23658" y="0"/>
                    </a:cubicBezTo>
                    <a:close/>
                  </a:path>
                </a:pathLst>
              </a:custGeom>
              <a:solidFill>
                <a:srgbClr val="F2E1CC">
                  <a:alpha val="85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21" name="Google Shape;721;p23"/>
          <p:cNvSpPr txBox="1">
            <a:spLocks noGrp="1"/>
          </p:cNvSpPr>
          <p:nvPr>
            <p:ph type="title"/>
          </p:nvPr>
        </p:nvSpPr>
        <p:spPr>
          <a:xfrm>
            <a:off x="713100" y="539400"/>
            <a:ext cx="7717800" cy="756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722" name="Google Shape;722;p23"/>
          <p:cNvSpPr txBox="1">
            <a:spLocks noGrp="1"/>
          </p:cNvSpPr>
          <p:nvPr>
            <p:ph type="title" idx="2"/>
          </p:nvPr>
        </p:nvSpPr>
        <p:spPr>
          <a:xfrm>
            <a:off x="5914424" y="3265250"/>
            <a:ext cx="21168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723" name="Google Shape;723;p23"/>
          <p:cNvSpPr txBox="1">
            <a:spLocks noGrp="1"/>
          </p:cNvSpPr>
          <p:nvPr>
            <p:ph type="subTitle" idx="1"/>
          </p:nvPr>
        </p:nvSpPr>
        <p:spPr>
          <a:xfrm>
            <a:off x="5914424" y="3735615"/>
            <a:ext cx="2116800" cy="602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724" name="Google Shape;724;p23"/>
          <p:cNvSpPr txBox="1">
            <a:spLocks noGrp="1"/>
          </p:cNvSpPr>
          <p:nvPr>
            <p:ph type="title" idx="3"/>
          </p:nvPr>
        </p:nvSpPr>
        <p:spPr>
          <a:xfrm>
            <a:off x="1112788" y="3265263"/>
            <a:ext cx="21168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725" name="Google Shape;725;p23"/>
          <p:cNvSpPr txBox="1">
            <a:spLocks noGrp="1"/>
          </p:cNvSpPr>
          <p:nvPr>
            <p:ph type="subTitle" idx="4"/>
          </p:nvPr>
        </p:nvSpPr>
        <p:spPr>
          <a:xfrm>
            <a:off x="1112790" y="3735628"/>
            <a:ext cx="2116800" cy="602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726" name="Google Shape;726;p23"/>
          <p:cNvSpPr txBox="1">
            <a:spLocks noGrp="1"/>
          </p:cNvSpPr>
          <p:nvPr>
            <p:ph type="title" idx="5"/>
          </p:nvPr>
        </p:nvSpPr>
        <p:spPr>
          <a:xfrm>
            <a:off x="3513614" y="3265250"/>
            <a:ext cx="21168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727" name="Google Shape;727;p23"/>
          <p:cNvSpPr txBox="1">
            <a:spLocks noGrp="1"/>
          </p:cNvSpPr>
          <p:nvPr>
            <p:ph type="subTitle" idx="6"/>
          </p:nvPr>
        </p:nvSpPr>
        <p:spPr>
          <a:xfrm>
            <a:off x="3513614" y="3735615"/>
            <a:ext cx="2116800" cy="602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extLst>
      <p:ext uri="{BB962C8B-B14F-4D97-AF65-F5344CB8AC3E}">
        <p14:creationId xmlns:p14="http://schemas.microsoft.com/office/powerpoint/2010/main" val="6815673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dk2"/>
              </a:buClr>
              <a:buSzPts val="3500"/>
              <a:buFont typeface="EB Garamond"/>
              <a:buNone/>
              <a:defRPr sz="3500">
                <a:solidFill>
                  <a:schemeClr val="dk2"/>
                </a:solidFill>
                <a:latin typeface="EB Garamond"/>
                <a:ea typeface="EB Garamond"/>
                <a:cs typeface="EB Garamond"/>
                <a:sym typeface="EB Garamond"/>
              </a:defRPr>
            </a:lvl1pPr>
            <a:lvl2pPr lvl="1" rtl="0">
              <a:spcBef>
                <a:spcPts val="0"/>
              </a:spcBef>
              <a:spcAft>
                <a:spcPts val="0"/>
              </a:spcAft>
              <a:buClr>
                <a:schemeClr val="dk2"/>
              </a:buClr>
              <a:buSzPts val="3500"/>
              <a:buFont typeface="EB Garamond"/>
              <a:buNone/>
              <a:defRPr sz="3500">
                <a:solidFill>
                  <a:schemeClr val="dk2"/>
                </a:solidFill>
                <a:latin typeface="EB Garamond"/>
                <a:ea typeface="EB Garamond"/>
                <a:cs typeface="EB Garamond"/>
                <a:sym typeface="EB Garamond"/>
              </a:defRPr>
            </a:lvl2pPr>
            <a:lvl3pPr lvl="2" rtl="0">
              <a:spcBef>
                <a:spcPts val="0"/>
              </a:spcBef>
              <a:spcAft>
                <a:spcPts val="0"/>
              </a:spcAft>
              <a:buClr>
                <a:schemeClr val="dk2"/>
              </a:buClr>
              <a:buSzPts val="3500"/>
              <a:buFont typeface="EB Garamond"/>
              <a:buNone/>
              <a:defRPr sz="3500">
                <a:solidFill>
                  <a:schemeClr val="dk2"/>
                </a:solidFill>
                <a:latin typeface="EB Garamond"/>
                <a:ea typeface="EB Garamond"/>
                <a:cs typeface="EB Garamond"/>
                <a:sym typeface="EB Garamond"/>
              </a:defRPr>
            </a:lvl3pPr>
            <a:lvl4pPr lvl="3" rtl="0">
              <a:spcBef>
                <a:spcPts val="0"/>
              </a:spcBef>
              <a:spcAft>
                <a:spcPts val="0"/>
              </a:spcAft>
              <a:buClr>
                <a:schemeClr val="dk2"/>
              </a:buClr>
              <a:buSzPts val="3500"/>
              <a:buFont typeface="EB Garamond"/>
              <a:buNone/>
              <a:defRPr sz="3500">
                <a:solidFill>
                  <a:schemeClr val="dk2"/>
                </a:solidFill>
                <a:latin typeface="EB Garamond"/>
                <a:ea typeface="EB Garamond"/>
                <a:cs typeface="EB Garamond"/>
                <a:sym typeface="EB Garamond"/>
              </a:defRPr>
            </a:lvl4pPr>
            <a:lvl5pPr lvl="4" rtl="0">
              <a:spcBef>
                <a:spcPts val="0"/>
              </a:spcBef>
              <a:spcAft>
                <a:spcPts val="0"/>
              </a:spcAft>
              <a:buClr>
                <a:schemeClr val="dk2"/>
              </a:buClr>
              <a:buSzPts val="3500"/>
              <a:buFont typeface="EB Garamond"/>
              <a:buNone/>
              <a:defRPr sz="3500">
                <a:solidFill>
                  <a:schemeClr val="dk2"/>
                </a:solidFill>
                <a:latin typeface="EB Garamond"/>
                <a:ea typeface="EB Garamond"/>
                <a:cs typeface="EB Garamond"/>
                <a:sym typeface="EB Garamond"/>
              </a:defRPr>
            </a:lvl5pPr>
            <a:lvl6pPr lvl="5" rtl="0">
              <a:spcBef>
                <a:spcPts val="0"/>
              </a:spcBef>
              <a:spcAft>
                <a:spcPts val="0"/>
              </a:spcAft>
              <a:buClr>
                <a:schemeClr val="dk2"/>
              </a:buClr>
              <a:buSzPts val="3500"/>
              <a:buFont typeface="EB Garamond"/>
              <a:buNone/>
              <a:defRPr sz="3500">
                <a:solidFill>
                  <a:schemeClr val="dk2"/>
                </a:solidFill>
                <a:latin typeface="EB Garamond"/>
                <a:ea typeface="EB Garamond"/>
                <a:cs typeface="EB Garamond"/>
                <a:sym typeface="EB Garamond"/>
              </a:defRPr>
            </a:lvl6pPr>
            <a:lvl7pPr lvl="6" rtl="0">
              <a:spcBef>
                <a:spcPts val="0"/>
              </a:spcBef>
              <a:spcAft>
                <a:spcPts val="0"/>
              </a:spcAft>
              <a:buClr>
                <a:schemeClr val="dk2"/>
              </a:buClr>
              <a:buSzPts val="3500"/>
              <a:buFont typeface="EB Garamond"/>
              <a:buNone/>
              <a:defRPr sz="3500">
                <a:solidFill>
                  <a:schemeClr val="dk2"/>
                </a:solidFill>
                <a:latin typeface="EB Garamond"/>
                <a:ea typeface="EB Garamond"/>
                <a:cs typeface="EB Garamond"/>
                <a:sym typeface="EB Garamond"/>
              </a:defRPr>
            </a:lvl7pPr>
            <a:lvl8pPr lvl="7" rtl="0">
              <a:spcBef>
                <a:spcPts val="0"/>
              </a:spcBef>
              <a:spcAft>
                <a:spcPts val="0"/>
              </a:spcAft>
              <a:buClr>
                <a:schemeClr val="dk2"/>
              </a:buClr>
              <a:buSzPts val="3500"/>
              <a:buFont typeface="EB Garamond"/>
              <a:buNone/>
              <a:defRPr sz="3500">
                <a:solidFill>
                  <a:schemeClr val="dk2"/>
                </a:solidFill>
                <a:latin typeface="EB Garamond"/>
                <a:ea typeface="EB Garamond"/>
                <a:cs typeface="EB Garamond"/>
                <a:sym typeface="EB Garamond"/>
              </a:defRPr>
            </a:lvl8pPr>
            <a:lvl9pPr lvl="8" rtl="0">
              <a:spcBef>
                <a:spcPts val="0"/>
              </a:spcBef>
              <a:spcAft>
                <a:spcPts val="0"/>
              </a:spcAft>
              <a:buClr>
                <a:schemeClr val="dk2"/>
              </a:buClr>
              <a:buSzPts val="3500"/>
              <a:buFont typeface="EB Garamond"/>
              <a:buNone/>
              <a:defRPr sz="3500">
                <a:solidFill>
                  <a:schemeClr val="dk2"/>
                </a:solidFill>
                <a:latin typeface="EB Garamond"/>
                <a:ea typeface="EB Garamond"/>
                <a:cs typeface="EB Garamond"/>
                <a:sym typeface="EB Garamond"/>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Fira Sans"/>
              <a:buChar char="●"/>
              <a:defRPr>
                <a:solidFill>
                  <a:schemeClr val="dk1"/>
                </a:solidFill>
                <a:latin typeface="Fira Sans"/>
                <a:ea typeface="Fira Sans"/>
                <a:cs typeface="Fira Sans"/>
                <a:sym typeface="Fira Sans"/>
              </a:defRPr>
            </a:lvl1pPr>
            <a:lvl2pPr marL="914400" lvl="1" indent="-317500">
              <a:lnSpc>
                <a:spcPct val="115000"/>
              </a:lnSpc>
              <a:spcBef>
                <a:spcPts val="1600"/>
              </a:spcBef>
              <a:spcAft>
                <a:spcPts val="0"/>
              </a:spcAft>
              <a:buClr>
                <a:schemeClr val="dk1"/>
              </a:buClr>
              <a:buSzPts val="1400"/>
              <a:buFont typeface="Fira Sans"/>
              <a:buChar char="○"/>
              <a:defRPr>
                <a:solidFill>
                  <a:schemeClr val="dk1"/>
                </a:solidFill>
                <a:latin typeface="Fira Sans"/>
                <a:ea typeface="Fira Sans"/>
                <a:cs typeface="Fira Sans"/>
                <a:sym typeface="Fira Sans"/>
              </a:defRPr>
            </a:lvl2pPr>
            <a:lvl3pPr marL="1371600" lvl="2" indent="-317500">
              <a:lnSpc>
                <a:spcPct val="115000"/>
              </a:lnSpc>
              <a:spcBef>
                <a:spcPts val="1600"/>
              </a:spcBef>
              <a:spcAft>
                <a:spcPts val="0"/>
              </a:spcAft>
              <a:buClr>
                <a:schemeClr val="dk1"/>
              </a:buClr>
              <a:buSzPts val="1400"/>
              <a:buFont typeface="Fira Sans"/>
              <a:buChar char="■"/>
              <a:defRPr>
                <a:solidFill>
                  <a:schemeClr val="dk1"/>
                </a:solidFill>
                <a:latin typeface="Fira Sans"/>
                <a:ea typeface="Fira Sans"/>
                <a:cs typeface="Fira Sans"/>
                <a:sym typeface="Fira Sans"/>
              </a:defRPr>
            </a:lvl3pPr>
            <a:lvl4pPr marL="1828800" lvl="3" indent="-317500">
              <a:lnSpc>
                <a:spcPct val="115000"/>
              </a:lnSpc>
              <a:spcBef>
                <a:spcPts val="1600"/>
              </a:spcBef>
              <a:spcAft>
                <a:spcPts val="0"/>
              </a:spcAft>
              <a:buClr>
                <a:schemeClr val="dk1"/>
              </a:buClr>
              <a:buSzPts val="1400"/>
              <a:buFont typeface="Fira Sans"/>
              <a:buChar char="●"/>
              <a:defRPr>
                <a:solidFill>
                  <a:schemeClr val="dk1"/>
                </a:solidFill>
                <a:latin typeface="Fira Sans"/>
                <a:ea typeface="Fira Sans"/>
                <a:cs typeface="Fira Sans"/>
                <a:sym typeface="Fira Sans"/>
              </a:defRPr>
            </a:lvl4pPr>
            <a:lvl5pPr marL="2286000" lvl="4" indent="-317500">
              <a:lnSpc>
                <a:spcPct val="115000"/>
              </a:lnSpc>
              <a:spcBef>
                <a:spcPts val="1600"/>
              </a:spcBef>
              <a:spcAft>
                <a:spcPts val="0"/>
              </a:spcAft>
              <a:buClr>
                <a:schemeClr val="dk1"/>
              </a:buClr>
              <a:buSzPts val="1400"/>
              <a:buFont typeface="Fira Sans"/>
              <a:buChar char="○"/>
              <a:defRPr>
                <a:solidFill>
                  <a:schemeClr val="dk1"/>
                </a:solidFill>
                <a:latin typeface="Fira Sans"/>
                <a:ea typeface="Fira Sans"/>
                <a:cs typeface="Fira Sans"/>
                <a:sym typeface="Fira Sans"/>
              </a:defRPr>
            </a:lvl5pPr>
            <a:lvl6pPr marL="2743200" lvl="5" indent="-317500">
              <a:lnSpc>
                <a:spcPct val="115000"/>
              </a:lnSpc>
              <a:spcBef>
                <a:spcPts val="1600"/>
              </a:spcBef>
              <a:spcAft>
                <a:spcPts val="0"/>
              </a:spcAft>
              <a:buClr>
                <a:schemeClr val="dk1"/>
              </a:buClr>
              <a:buSzPts val="1400"/>
              <a:buFont typeface="Fira Sans"/>
              <a:buChar char="■"/>
              <a:defRPr>
                <a:solidFill>
                  <a:schemeClr val="dk1"/>
                </a:solidFill>
                <a:latin typeface="Fira Sans"/>
                <a:ea typeface="Fira Sans"/>
                <a:cs typeface="Fira Sans"/>
                <a:sym typeface="Fira Sans"/>
              </a:defRPr>
            </a:lvl6pPr>
            <a:lvl7pPr marL="3200400" lvl="6" indent="-317500">
              <a:lnSpc>
                <a:spcPct val="115000"/>
              </a:lnSpc>
              <a:spcBef>
                <a:spcPts val="1600"/>
              </a:spcBef>
              <a:spcAft>
                <a:spcPts val="0"/>
              </a:spcAft>
              <a:buClr>
                <a:schemeClr val="dk1"/>
              </a:buClr>
              <a:buSzPts val="1400"/>
              <a:buFont typeface="Fira Sans"/>
              <a:buChar char="●"/>
              <a:defRPr>
                <a:solidFill>
                  <a:schemeClr val="dk1"/>
                </a:solidFill>
                <a:latin typeface="Fira Sans"/>
                <a:ea typeface="Fira Sans"/>
                <a:cs typeface="Fira Sans"/>
                <a:sym typeface="Fira Sans"/>
              </a:defRPr>
            </a:lvl7pPr>
            <a:lvl8pPr marL="3657600" lvl="7" indent="-317500">
              <a:lnSpc>
                <a:spcPct val="115000"/>
              </a:lnSpc>
              <a:spcBef>
                <a:spcPts val="1600"/>
              </a:spcBef>
              <a:spcAft>
                <a:spcPts val="0"/>
              </a:spcAft>
              <a:buClr>
                <a:schemeClr val="dk1"/>
              </a:buClr>
              <a:buSzPts val="1400"/>
              <a:buFont typeface="Fira Sans"/>
              <a:buChar char="○"/>
              <a:defRPr>
                <a:solidFill>
                  <a:schemeClr val="dk1"/>
                </a:solidFill>
                <a:latin typeface="Fira Sans"/>
                <a:ea typeface="Fira Sans"/>
                <a:cs typeface="Fira Sans"/>
                <a:sym typeface="Fira Sans"/>
              </a:defRPr>
            </a:lvl8pPr>
            <a:lvl9pPr marL="4114800" lvl="8" indent="-317500">
              <a:lnSpc>
                <a:spcPct val="115000"/>
              </a:lnSpc>
              <a:spcBef>
                <a:spcPts val="1600"/>
              </a:spcBef>
              <a:spcAft>
                <a:spcPts val="1600"/>
              </a:spcAft>
              <a:buClr>
                <a:schemeClr val="dk1"/>
              </a:buClr>
              <a:buSzPts val="1400"/>
              <a:buFont typeface="Fira Sans"/>
              <a:buChar char="■"/>
              <a:defRPr>
                <a:solidFill>
                  <a:schemeClr val="dk1"/>
                </a:solidFill>
                <a:latin typeface="Fira Sans"/>
                <a:ea typeface="Fira Sans"/>
                <a:cs typeface="Fira Sans"/>
                <a:sym typeface="Fira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8" r:id="rId3"/>
    <p:sldLayoutId id="2147483676" r:id="rId4"/>
    <p:sldLayoutId id="2147483677" r:id="rId5"/>
    <p:sldLayoutId id="2147483678" r:id="rId6"/>
    <p:sldLayoutId id="2147483683" r:id="rId7"/>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hyperlink" Target="https://www.facebook.com/trandanhhu" TargetMode="External"/><Relationship Id="rId7"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2.jpeg"/><Relationship Id="rId5" Type="http://schemas.openxmlformats.org/officeDocument/2006/relationships/image" Target="../media/image1.jpeg"/><Relationship Id="rId4" Type="http://schemas.openxmlformats.org/officeDocument/2006/relationships/hyperlink" Target="http://fb.com/tmhprince761321"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121"/>
        <p:cNvGrpSpPr/>
        <p:nvPr/>
      </p:nvGrpSpPr>
      <p:grpSpPr>
        <a:xfrm>
          <a:off x="0" y="0"/>
          <a:ext cx="0" cy="0"/>
          <a:chOff x="0" y="0"/>
          <a:chExt cx="0" cy="0"/>
        </a:xfrm>
      </p:grpSpPr>
      <p:sp>
        <p:nvSpPr>
          <p:cNvPr id="1122" name="Google Shape;1122;p38"/>
          <p:cNvSpPr txBox="1">
            <a:spLocks noGrp="1"/>
          </p:cNvSpPr>
          <p:nvPr>
            <p:ph type="ctrTitle"/>
          </p:nvPr>
        </p:nvSpPr>
        <p:spPr>
          <a:xfrm>
            <a:off x="1429200" y="1126153"/>
            <a:ext cx="6285600" cy="826018"/>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4400" b="0" i="0" noProof="1" smtClean="0">
                <a:solidFill>
                  <a:srgbClr val="E4E6EB"/>
                </a:solidFill>
                <a:effectLst/>
                <a:latin typeface="Times New Roman" panose="02020603050405020304" pitchFamily="18" charset="0"/>
                <a:cs typeface="Times New Roman" panose="02020603050405020304" pitchFamily="18" charset="0"/>
              </a:rPr>
              <a:t>Chicken Invaders</a:t>
            </a:r>
            <a:endParaRPr lang="en-US" sz="4400" noProof="1">
              <a:latin typeface="Times New Roman" panose="02020603050405020304" pitchFamily="18" charset="0"/>
              <a:cs typeface="Times New Roman" panose="02020603050405020304" pitchFamily="18" charset="0"/>
            </a:endParaRPr>
          </a:p>
        </p:txBody>
      </p:sp>
      <p:sp>
        <p:nvSpPr>
          <p:cNvPr id="1123" name="Google Shape;1123;p38"/>
          <p:cNvSpPr txBox="1">
            <a:spLocks noGrp="1"/>
          </p:cNvSpPr>
          <p:nvPr>
            <p:ph type="subTitle" idx="1"/>
          </p:nvPr>
        </p:nvSpPr>
        <p:spPr>
          <a:xfrm>
            <a:off x="3178627" y="811568"/>
            <a:ext cx="2354267" cy="475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noProof="1" smtClean="0"/>
              <a:t>Python Project</a:t>
            </a:r>
            <a:endParaRPr lang="en-US" noProof="1"/>
          </a:p>
        </p:txBody>
      </p:sp>
      <p:sp>
        <p:nvSpPr>
          <p:cNvPr id="4" name="TextBox 3">
            <a:extLst>
              <a:ext uri="{FF2B5EF4-FFF2-40B4-BE49-F238E27FC236}">
                <a16:creationId xmlns:a16="http://schemas.microsoft.com/office/drawing/2014/main" id="{0BB0F1E0-1B44-4A64-A346-16A0124BCBDA}"/>
              </a:ext>
            </a:extLst>
          </p:cNvPr>
          <p:cNvSpPr txBox="1"/>
          <p:nvPr/>
        </p:nvSpPr>
        <p:spPr>
          <a:xfrm>
            <a:off x="4140200" y="1958979"/>
            <a:ext cx="863600" cy="307777"/>
          </a:xfrm>
          <a:prstGeom prst="rect">
            <a:avLst/>
          </a:prstGeom>
          <a:noFill/>
        </p:spPr>
        <p:txBody>
          <a:bodyPr wrap="square" rtlCol="0">
            <a:spAutoFit/>
          </a:bodyPr>
          <a:lstStyle/>
          <a:p>
            <a:r>
              <a:rPr lang="en-US" noProof="1" smtClean="0">
                <a:solidFill>
                  <a:schemeClr val="accent6"/>
                </a:solidFill>
                <a:latin typeface="Times New Roman" panose="02020603050405020304" pitchFamily="18" charset="0"/>
                <a:cs typeface="Times New Roman" panose="02020603050405020304" pitchFamily="18" charset="0"/>
              </a:rPr>
              <a:t>Group 1</a:t>
            </a:r>
            <a:endParaRPr lang="en-US" noProof="1">
              <a:solidFill>
                <a:schemeClr val="accent6"/>
              </a:solidFill>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2300452C-D388-4388-A25E-6667E4F787F1}"/>
              </a:ext>
            </a:extLst>
          </p:cNvPr>
          <p:cNvSpPr txBox="1"/>
          <p:nvPr/>
        </p:nvSpPr>
        <p:spPr>
          <a:xfrm>
            <a:off x="2623457" y="2343832"/>
            <a:ext cx="3033485" cy="307777"/>
          </a:xfrm>
          <a:prstGeom prst="rect">
            <a:avLst/>
          </a:prstGeom>
          <a:noFill/>
        </p:spPr>
        <p:txBody>
          <a:bodyPr wrap="square" rtlCol="0">
            <a:spAutoFit/>
          </a:bodyPr>
          <a:lstStyle/>
          <a:p>
            <a:r>
              <a:rPr lang="en-US" noProof="1" smtClean="0">
                <a:solidFill>
                  <a:schemeClr val="accent6"/>
                </a:solidFill>
                <a:latin typeface="Times New Roman" panose="02020603050405020304" pitchFamily="18" charset="0"/>
                <a:cs typeface="Times New Roman" panose="02020603050405020304" pitchFamily="18" charset="0"/>
              </a:rPr>
              <a:t>Lecturers : Vũ Hoài Thư</a:t>
            </a:r>
            <a:endParaRPr lang="en-US" noProof="1">
              <a:solidFill>
                <a:schemeClr val="accent6"/>
              </a:solidFill>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A38CB5AA-8405-4234-999F-2D3E3BE8363A}"/>
              </a:ext>
            </a:extLst>
          </p:cNvPr>
          <p:cNvSpPr txBox="1"/>
          <p:nvPr/>
        </p:nvSpPr>
        <p:spPr>
          <a:xfrm>
            <a:off x="2623457" y="2728686"/>
            <a:ext cx="4270829" cy="738664"/>
          </a:xfrm>
          <a:prstGeom prst="rect">
            <a:avLst/>
          </a:prstGeom>
          <a:noFill/>
        </p:spPr>
        <p:txBody>
          <a:bodyPr wrap="square" rtlCol="0">
            <a:spAutoFit/>
          </a:bodyPr>
          <a:lstStyle/>
          <a:p>
            <a:r>
              <a:rPr lang="en-US" noProof="1" smtClean="0">
                <a:solidFill>
                  <a:schemeClr val="accent6"/>
                </a:solidFill>
                <a:latin typeface="Times New Roman" panose="02020603050405020304" pitchFamily="18" charset="0"/>
                <a:cs typeface="Times New Roman" panose="02020603050405020304" pitchFamily="18" charset="0"/>
              </a:rPr>
              <a:t>Members :  Lý Mạnh Huy - B19DCCN307</a:t>
            </a:r>
          </a:p>
          <a:p>
            <a:r>
              <a:rPr lang="en-US" noProof="1" smtClean="0">
                <a:solidFill>
                  <a:schemeClr val="accent6"/>
                </a:solidFill>
                <a:latin typeface="Times New Roman" panose="02020603050405020304" pitchFamily="18" charset="0"/>
                <a:cs typeface="Times New Roman" panose="02020603050405020304" pitchFamily="18" charset="0"/>
              </a:rPr>
              <a:t>                   Trần Minh Hiếu - B19DCCN259</a:t>
            </a:r>
          </a:p>
          <a:p>
            <a:r>
              <a:rPr lang="en-US" noProof="1" smtClean="0">
                <a:solidFill>
                  <a:schemeClr val="accent6"/>
                </a:solidFill>
                <a:latin typeface="Times New Roman" panose="02020603050405020304" pitchFamily="18" charset="0"/>
                <a:cs typeface="Times New Roman" panose="02020603050405020304" pitchFamily="18" charset="0"/>
              </a:rPr>
              <a:t>                   Trần Danh Hữu - B19DCCN343</a:t>
            </a:r>
            <a:endParaRPr lang="en-US" noProof="1">
              <a:solidFill>
                <a:schemeClr val="accent6"/>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27"/>
        <p:cNvGrpSpPr/>
        <p:nvPr/>
      </p:nvGrpSpPr>
      <p:grpSpPr>
        <a:xfrm>
          <a:off x="0" y="0"/>
          <a:ext cx="0" cy="0"/>
          <a:chOff x="0" y="0"/>
          <a:chExt cx="0" cy="0"/>
        </a:xfrm>
      </p:grpSpPr>
      <p:grpSp>
        <p:nvGrpSpPr>
          <p:cNvPr id="1128" name="Google Shape;1128;p39"/>
          <p:cNvGrpSpPr/>
          <p:nvPr/>
        </p:nvGrpSpPr>
        <p:grpSpPr>
          <a:xfrm>
            <a:off x="991232" y="1068675"/>
            <a:ext cx="7158775" cy="3497225"/>
            <a:chOff x="992625" y="1068675"/>
            <a:chExt cx="7158775" cy="3497225"/>
          </a:xfrm>
        </p:grpSpPr>
        <p:sp>
          <p:nvSpPr>
            <p:cNvPr id="1129" name="Google Shape;1129;p39"/>
            <p:cNvSpPr/>
            <p:nvPr/>
          </p:nvSpPr>
          <p:spPr>
            <a:xfrm>
              <a:off x="993902" y="1068675"/>
              <a:ext cx="7157498" cy="9130"/>
            </a:xfrm>
            <a:custGeom>
              <a:avLst/>
              <a:gdLst/>
              <a:ahLst/>
              <a:cxnLst/>
              <a:rect l="l" t="t" r="r" b="b"/>
              <a:pathLst>
                <a:path w="61672" h="153" extrusionOk="0">
                  <a:moveTo>
                    <a:pt x="188" y="0"/>
                  </a:moveTo>
                  <a:cubicBezTo>
                    <a:pt x="83" y="0"/>
                    <a:pt x="1" y="36"/>
                    <a:pt x="1" y="83"/>
                  </a:cubicBezTo>
                  <a:cubicBezTo>
                    <a:pt x="1" y="117"/>
                    <a:pt x="83" y="153"/>
                    <a:pt x="188" y="153"/>
                  </a:cubicBezTo>
                  <a:lnTo>
                    <a:pt x="61473" y="153"/>
                  </a:lnTo>
                  <a:cubicBezTo>
                    <a:pt x="61578" y="153"/>
                    <a:pt x="61672" y="117"/>
                    <a:pt x="61672" y="83"/>
                  </a:cubicBezTo>
                  <a:cubicBezTo>
                    <a:pt x="61672" y="36"/>
                    <a:pt x="61578" y="0"/>
                    <a:pt x="61473" y="0"/>
                  </a:cubicBezTo>
                  <a:close/>
                </a:path>
              </a:pathLst>
            </a:custGeom>
            <a:solidFill>
              <a:srgbClr val="F2E1CC">
                <a:alpha val="85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39"/>
            <p:cNvSpPr/>
            <p:nvPr/>
          </p:nvSpPr>
          <p:spPr>
            <a:xfrm>
              <a:off x="993902" y="1306393"/>
              <a:ext cx="7157498" cy="9070"/>
            </a:xfrm>
            <a:custGeom>
              <a:avLst/>
              <a:gdLst/>
              <a:ahLst/>
              <a:cxnLst/>
              <a:rect l="l" t="t" r="r" b="b"/>
              <a:pathLst>
                <a:path w="61672" h="152" extrusionOk="0">
                  <a:moveTo>
                    <a:pt x="188" y="1"/>
                  </a:moveTo>
                  <a:cubicBezTo>
                    <a:pt x="83" y="1"/>
                    <a:pt x="1" y="35"/>
                    <a:pt x="1" y="82"/>
                  </a:cubicBezTo>
                  <a:cubicBezTo>
                    <a:pt x="1" y="117"/>
                    <a:pt x="83" y="152"/>
                    <a:pt x="188" y="152"/>
                  </a:cubicBezTo>
                  <a:lnTo>
                    <a:pt x="61473" y="152"/>
                  </a:lnTo>
                  <a:cubicBezTo>
                    <a:pt x="61578" y="152"/>
                    <a:pt x="61672" y="117"/>
                    <a:pt x="61672" y="82"/>
                  </a:cubicBezTo>
                  <a:cubicBezTo>
                    <a:pt x="61672" y="35"/>
                    <a:pt x="61578" y="1"/>
                    <a:pt x="61473" y="1"/>
                  </a:cubicBezTo>
                  <a:close/>
                </a:path>
              </a:pathLst>
            </a:custGeom>
            <a:solidFill>
              <a:srgbClr val="F2E1CC">
                <a:alpha val="85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39"/>
            <p:cNvSpPr/>
            <p:nvPr/>
          </p:nvSpPr>
          <p:spPr>
            <a:xfrm>
              <a:off x="993902" y="1544767"/>
              <a:ext cx="7157498" cy="8473"/>
            </a:xfrm>
            <a:custGeom>
              <a:avLst/>
              <a:gdLst/>
              <a:ahLst/>
              <a:cxnLst/>
              <a:rect l="l" t="t" r="r" b="b"/>
              <a:pathLst>
                <a:path w="61672" h="142" extrusionOk="0">
                  <a:moveTo>
                    <a:pt x="188" y="1"/>
                  </a:moveTo>
                  <a:cubicBezTo>
                    <a:pt x="83" y="1"/>
                    <a:pt x="1" y="24"/>
                    <a:pt x="1" y="71"/>
                  </a:cubicBezTo>
                  <a:cubicBezTo>
                    <a:pt x="1" y="106"/>
                    <a:pt x="83" y="141"/>
                    <a:pt x="188" y="141"/>
                  </a:cubicBezTo>
                  <a:lnTo>
                    <a:pt x="61473" y="141"/>
                  </a:lnTo>
                  <a:cubicBezTo>
                    <a:pt x="61578" y="141"/>
                    <a:pt x="61672" y="106"/>
                    <a:pt x="61672" y="71"/>
                  </a:cubicBezTo>
                  <a:cubicBezTo>
                    <a:pt x="61672" y="24"/>
                    <a:pt x="61578" y="1"/>
                    <a:pt x="61473" y="1"/>
                  </a:cubicBezTo>
                  <a:close/>
                </a:path>
              </a:pathLst>
            </a:custGeom>
            <a:solidFill>
              <a:srgbClr val="F2E1CC">
                <a:alpha val="85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39"/>
            <p:cNvSpPr/>
            <p:nvPr/>
          </p:nvSpPr>
          <p:spPr>
            <a:xfrm>
              <a:off x="993902" y="1782485"/>
              <a:ext cx="7157498" cy="8413"/>
            </a:xfrm>
            <a:custGeom>
              <a:avLst/>
              <a:gdLst/>
              <a:ahLst/>
              <a:cxnLst/>
              <a:rect l="l" t="t" r="r" b="b"/>
              <a:pathLst>
                <a:path w="61672" h="141" extrusionOk="0">
                  <a:moveTo>
                    <a:pt x="188" y="0"/>
                  </a:moveTo>
                  <a:cubicBezTo>
                    <a:pt x="83" y="0"/>
                    <a:pt x="1" y="36"/>
                    <a:pt x="1" y="70"/>
                  </a:cubicBezTo>
                  <a:cubicBezTo>
                    <a:pt x="1" y="117"/>
                    <a:pt x="83" y="140"/>
                    <a:pt x="188" y="140"/>
                  </a:cubicBezTo>
                  <a:lnTo>
                    <a:pt x="61473" y="140"/>
                  </a:lnTo>
                  <a:cubicBezTo>
                    <a:pt x="61578" y="140"/>
                    <a:pt x="61672" y="117"/>
                    <a:pt x="61672" y="70"/>
                  </a:cubicBezTo>
                  <a:cubicBezTo>
                    <a:pt x="61672" y="36"/>
                    <a:pt x="61578" y="0"/>
                    <a:pt x="61473" y="0"/>
                  </a:cubicBezTo>
                  <a:close/>
                </a:path>
              </a:pathLst>
            </a:custGeom>
            <a:solidFill>
              <a:srgbClr val="F2E1CC">
                <a:alpha val="85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39"/>
            <p:cNvSpPr/>
            <p:nvPr/>
          </p:nvSpPr>
          <p:spPr>
            <a:xfrm>
              <a:off x="993902" y="2020202"/>
              <a:ext cx="7157498" cy="9070"/>
            </a:xfrm>
            <a:custGeom>
              <a:avLst/>
              <a:gdLst/>
              <a:ahLst/>
              <a:cxnLst/>
              <a:rect l="l" t="t" r="r" b="b"/>
              <a:pathLst>
                <a:path w="61672" h="152" extrusionOk="0">
                  <a:moveTo>
                    <a:pt x="188" y="0"/>
                  </a:moveTo>
                  <a:cubicBezTo>
                    <a:pt x="83" y="0"/>
                    <a:pt x="1" y="35"/>
                    <a:pt x="1" y="70"/>
                  </a:cubicBezTo>
                  <a:cubicBezTo>
                    <a:pt x="1" y="117"/>
                    <a:pt x="83" y="152"/>
                    <a:pt x="188" y="152"/>
                  </a:cubicBezTo>
                  <a:lnTo>
                    <a:pt x="61473" y="152"/>
                  </a:lnTo>
                  <a:cubicBezTo>
                    <a:pt x="61578" y="152"/>
                    <a:pt x="61672" y="117"/>
                    <a:pt x="61672" y="70"/>
                  </a:cubicBezTo>
                  <a:cubicBezTo>
                    <a:pt x="61672" y="35"/>
                    <a:pt x="61578" y="0"/>
                    <a:pt x="61473" y="0"/>
                  </a:cubicBezTo>
                  <a:close/>
                </a:path>
              </a:pathLst>
            </a:custGeom>
            <a:solidFill>
              <a:srgbClr val="F2E1CC">
                <a:alpha val="85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39"/>
            <p:cNvSpPr/>
            <p:nvPr/>
          </p:nvSpPr>
          <p:spPr>
            <a:xfrm>
              <a:off x="993902" y="2257860"/>
              <a:ext cx="7157498" cy="9130"/>
            </a:xfrm>
            <a:custGeom>
              <a:avLst/>
              <a:gdLst/>
              <a:ahLst/>
              <a:cxnLst/>
              <a:rect l="l" t="t" r="r" b="b"/>
              <a:pathLst>
                <a:path w="61672" h="153" extrusionOk="0">
                  <a:moveTo>
                    <a:pt x="188" y="0"/>
                  </a:moveTo>
                  <a:cubicBezTo>
                    <a:pt x="83" y="0"/>
                    <a:pt x="1" y="36"/>
                    <a:pt x="1" y="83"/>
                  </a:cubicBezTo>
                  <a:cubicBezTo>
                    <a:pt x="1" y="117"/>
                    <a:pt x="83" y="153"/>
                    <a:pt x="188" y="153"/>
                  </a:cubicBezTo>
                  <a:lnTo>
                    <a:pt x="61473" y="153"/>
                  </a:lnTo>
                  <a:cubicBezTo>
                    <a:pt x="61578" y="153"/>
                    <a:pt x="61672" y="117"/>
                    <a:pt x="61672" y="83"/>
                  </a:cubicBezTo>
                  <a:cubicBezTo>
                    <a:pt x="61672" y="36"/>
                    <a:pt x="61578" y="0"/>
                    <a:pt x="61473" y="0"/>
                  </a:cubicBezTo>
                  <a:close/>
                </a:path>
              </a:pathLst>
            </a:custGeom>
            <a:solidFill>
              <a:srgbClr val="F2E1CC">
                <a:alpha val="85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39"/>
            <p:cNvSpPr/>
            <p:nvPr/>
          </p:nvSpPr>
          <p:spPr>
            <a:xfrm>
              <a:off x="992625" y="2495578"/>
              <a:ext cx="7157382" cy="9070"/>
            </a:xfrm>
            <a:custGeom>
              <a:avLst/>
              <a:gdLst/>
              <a:ahLst/>
              <a:cxnLst/>
              <a:rect l="l" t="t" r="r" b="b"/>
              <a:pathLst>
                <a:path w="61671" h="152" extrusionOk="0">
                  <a:moveTo>
                    <a:pt x="188" y="1"/>
                  </a:moveTo>
                  <a:cubicBezTo>
                    <a:pt x="94" y="1"/>
                    <a:pt x="1" y="35"/>
                    <a:pt x="1" y="82"/>
                  </a:cubicBezTo>
                  <a:cubicBezTo>
                    <a:pt x="1" y="117"/>
                    <a:pt x="94" y="152"/>
                    <a:pt x="188" y="152"/>
                  </a:cubicBezTo>
                  <a:lnTo>
                    <a:pt x="61484" y="152"/>
                  </a:lnTo>
                  <a:cubicBezTo>
                    <a:pt x="61589" y="152"/>
                    <a:pt x="61671" y="117"/>
                    <a:pt x="61671" y="82"/>
                  </a:cubicBezTo>
                  <a:cubicBezTo>
                    <a:pt x="61671" y="35"/>
                    <a:pt x="61589" y="1"/>
                    <a:pt x="61484" y="1"/>
                  </a:cubicBezTo>
                  <a:close/>
                </a:path>
              </a:pathLst>
            </a:custGeom>
            <a:solidFill>
              <a:srgbClr val="F2E1CC">
                <a:alpha val="85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36" name="Google Shape;1136;p39"/>
            <p:cNvGrpSpPr/>
            <p:nvPr/>
          </p:nvGrpSpPr>
          <p:grpSpPr>
            <a:xfrm>
              <a:off x="992625" y="2695752"/>
              <a:ext cx="7158775" cy="1870148"/>
              <a:chOff x="992625" y="2695752"/>
              <a:chExt cx="7158775" cy="1870148"/>
            </a:xfrm>
          </p:grpSpPr>
          <p:sp>
            <p:nvSpPr>
              <p:cNvPr id="1137" name="Google Shape;1137;p39"/>
              <p:cNvSpPr/>
              <p:nvPr/>
            </p:nvSpPr>
            <p:spPr>
              <a:xfrm>
                <a:off x="992625" y="2695752"/>
                <a:ext cx="7157382" cy="8473"/>
              </a:xfrm>
              <a:custGeom>
                <a:avLst/>
                <a:gdLst/>
                <a:ahLst/>
                <a:cxnLst/>
                <a:rect l="l" t="t" r="r" b="b"/>
                <a:pathLst>
                  <a:path w="61671" h="142" extrusionOk="0">
                    <a:moveTo>
                      <a:pt x="188" y="1"/>
                    </a:moveTo>
                    <a:cubicBezTo>
                      <a:pt x="94" y="1"/>
                      <a:pt x="1" y="24"/>
                      <a:pt x="1" y="71"/>
                    </a:cubicBezTo>
                    <a:cubicBezTo>
                      <a:pt x="1" y="106"/>
                      <a:pt x="94" y="141"/>
                      <a:pt x="188" y="141"/>
                    </a:cubicBezTo>
                    <a:lnTo>
                      <a:pt x="61484" y="141"/>
                    </a:lnTo>
                    <a:cubicBezTo>
                      <a:pt x="61589" y="141"/>
                      <a:pt x="61671" y="106"/>
                      <a:pt x="61671" y="71"/>
                    </a:cubicBezTo>
                    <a:cubicBezTo>
                      <a:pt x="61671" y="24"/>
                      <a:pt x="61589" y="1"/>
                      <a:pt x="61484" y="1"/>
                    </a:cubicBezTo>
                    <a:close/>
                  </a:path>
                </a:pathLst>
              </a:custGeom>
              <a:solidFill>
                <a:srgbClr val="F2E1CC">
                  <a:alpha val="85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39"/>
              <p:cNvSpPr/>
              <p:nvPr/>
            </p:nvSpPr>
            <p:spPr>
              <a:xfrm>
                <a:off x="993902" y="2892150"/>
                <a:ext cx="7157498" cy="9130"/>
              </a:xfrm>
              <a:custGeom>
                <a:avLst/>
                <a:gdLst/>
                <a:ahLst/>
                <a:cxnLst/>
                <a:rect l="l" t="t" r="r" b="b"/>
                <a:pathLst>
                  <a:path w="61672" h="153" extrusionOk="0">
                    <a:moveTo>
                      <a:pt x="188" y="0"/>
                    </a:moveTo>
                    <a:cubicBezTo>
                      <a:pt x="83" y="0"/>
                      <a:pt x="1" y="36"/>
                      <a:pt x="1" y="83"/>
                    </a:cubicBezTo>
                    <a:cubicBezTo>
                      <a:pt x="1" y="117"/>
                      <a:pt x="83" y="153"/>
                      <a:pt x="188" y="153"/>
                    </a:cubicBezTo>
                    <a:lnTo>
                      <a:pt x="61473" y="153"/>
                    </a:lnTo>
                    <a:cubicBezTo>
                      <a:pt x="61578" y="153"/>
                      <a:pt x="61672" y="117"/>
                      <a:pt x="61672" y="83"/>
                    </a:cubicBezTo>
                    <a:cubicBezTo>
                      <a:pt x="61672" y="36"/>
                      <a:pt x="61578" y="0"/>
                      <a:pt x="61473" y="0"/>
                    </a:cubicBezTo>
                    <a:close/>
                  </a:path>
                </a:pathLst>
              </a:custGeom>
              <a:solidFill>
                <a:srgbClr val="F2E1CC">
                  <a:alpha val="85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39"/>
              <p:cNvSpPr/>
              <p:nvPr/>
            </p:nvSpPr>
            <p:spPr>
              <a:xfrm>
                <a:off x="993902" y="3129868"/>
                <a:ext cx="7157498" cy="9070"/>
              </a:xfrm>
              <a:custGeom>
                <a:avLst/>
                <a:gdLst/>
                <a:ahLst/>
                <a:cxnLst/>
                <a:rect l="l" t="t" r="r" b="b"/>
                <a:pathLst>
                  <a:path w="61672" h="152" extrusionOk="0">
                    <a:moveTo>
                      <a:pt x="188" y="1"/>
                    </a:moveTo>
                    <a:cubicBezTo>
                      <a:pt x="83" y="1"/>
                      <a:pt x="1" y="35"/>
                      <a:pt x="1" y="82"/>
                    </a:cubicBezTo>
                    <a:cubicBezTo>
                      <a:pt x="1" y="117"/>
                      <a:pt x="83" y="152"/>
                      <a:pt x="188" y="152"/>
                    </a:cubicBezTo>
                    <a:lnTo>
                      <a:pt x="61473" y="152"/>
                    </a:lnTo>
                    <a:cubicBezTo>
                      <a:pt x="61578" y="152"/>
                      <a:pt x="61672" y="117"/>
                      <a:pt x="61672" y="82"/>
                    </a:cubicBezTo>
                    <a:cubicBezTo>
                      <a:pt x="61672" y="35"/>
                      <a:pt x="61578" y="1"/>
                      <a:pt x="61473" y="1"/>
                    </a:cubicBezTo>
                    <a:close/>
                  </a:path>
                </a:pathLst>
              </a:custGeom>
              <a:solidFill>
                <a:srgbClr val="F2E1CC">
                  <a:alpha val="85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39"/>
              <p:cNvSpPr/>
              <p:nvPr/>
            </p:nvSpPr>
            <p:spPr>
              <a:xfrm>
                <a:off x="993902" y="3368242"/>
                <a:ext cx="7157498" cy="8473"/>
              </a:xfrm>
              <a:custGeom>
                <a:avLst/>
                <a:gdLst/>
                <a:ahLst/>
                <a:cxnLst/>
                <a:rect l="l" t="t" r="r" b="b"/>
                <a:pathLst>
                  <a:path w="61672" h="142" extrusionOk="0">
                    <a:moveTo>
                      <a:pt x="188" y="1"/>
                    </a:moveTo>
                    <a:cubicBezTo>
                      <a:pt x="83" y="1"/>
                      <a:pt x="1" y="24"/>
                      <a:pt x="1" y="71"/>
                    </a:cubicBezTo>
                    <a:cubicBezTo>
                      <a:pt x="1" y="106"/>
                      <a:pt x="83" y="141"/>
                      <a:pt x="188" y="141"/>
                    </a:cubicBezTo>
                    <a:lnTo>
                      <a:pt x="61473" y="141"/>
                    </a:lnTo>
                    <a:cubicBezTo>
                      <a:pt x="61578" y="141"/>
                      <a:pt x="61672" y="106"/>
                      <a:pt x="61672" y="71"/>
                    </a:cubicBezTo>
                    <a:cubicBezTo>
                      <a:pt x="61672" y="24"/>
                      <a:pt x="61578" y="1"/>
                      <a:pt x="61473" y="1"/>
                    </a:cubicBezTo>
                    <a:close/>
                  </a:path>
                </a:pathLst>
              </a:custGeom>
              <a:solidFill>
                <a:srgbClr val="F2E1CC">
                  <a:alpha val="85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39"/>
              <p:cNvSpPr/>
              <p:nvPr/>
            </p:nvSpPr>
            <p:spPr>
              <a:xfrm>
                <a:off x="993902" y="3605960"/>
                <a:ext cx="7157498" cy="8413"/>
              </a:xfrm>
              <a:custGeom>
                <a:avLst/>
                <a:gdLst/>
                <a:ahLst/>
                <a:cxnLst/>
                <a:rect l="l" t="t" r="r" b="b"/>
                <a:pathLst>
                  <a:path w="61672" h="141" extrusionOk="0">
                    <a:moveTo>
                      <a:pt x="188" y="0"/>
                    </a:moveTo>
                    <a:cubicBezTo>
                      <a:pt x="83" y="0"/>
                      <a:pt x="1" y="36"/>
                      <a:pt x="1" y="70"/>
                    </a:cubicBezTo>
                    <a:cubicBezTo>
                      <a:pt x="1" y="117"/>
                      <a:pt x="83" y="140"/>
                      <a:pt x="188" y="140"/>
                    </a:cubicBezTo>
                    <a:lnTo>
                      <a:pt x="61473" y="140"/>
                    </a:lnTo>
                    <a:cubicBezTo>
                      <a:pt x="61578" y="140"/>
                      <a:pt x="61672" y="117"/>
                      <a:pt x="61672" y="70"/>
                    </a:cubicBezTo>
                    <a:cubicBezTo>
                      <a:pt x="61672" y="36"/>
                      <a:pt x="61578" y="0"/>
                      <a:pt x="61473" y="0"/>
                    </a:cubicBezTo>
                    <a:close/>
                  </a:path>
                </a:pathLst>
              </a:custGeom>
              <a:solidFill>
                <a:srgbClr val="F2E1CC">
                  <a:alpha val="85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39"/>
              <p:cNvSpPr/>
              <p:nvPr/>
            </p:nvSpPr>
            <p:spPr>
              <a:xfrm>
                <a:off x="993902" y="3843677"/>
                <a:ext cx="7157498" cy="9070"/>
              </a:xfrm>
              <a:custGeom>
                <a:avLst/>
                <a:gdLst/>
                <a:ahLst/>
                <a:cxnLst/>
                <a:rect l="l" t="t" r="r" b="b"/>
                <a:pathLst>
                  <a:path w="61672" h="152" extrusionOk="0">
                    <a:moveTo>
                      <a:pt x="188" y="0"/>
                    </a:moveTo>
                    <a:cubicBezTo>
                      <a:pt x="83" y="0"/>
                      <a:pt x="1" y="35"/>
                      <a:pt x="1" y="70"/>
                    </a:cubicBezTo>
                    <a:cubicBezTo>
                      <a:pt x="1" y="117"/>
                      <a:pt x="83" y="152"/>
                      <a:pt x="188" y="152"/>
                    </a:cubicBezTo>
                    <a:lnTo>
                      <a:pt x="61473" y="152"/>
                    </a:lnTo>
                    <a:cubicBezTo>
                      <a:pt x="61578" y="152"/>
                      <a:pt x="61672" y="117"/>
                      <a:pt x="61672" y="70"/>
                    </a:cubicBezTo>
                    <a:cubicBezTo>
                      <a:pt x="61672" y="35"/>
                      <a:pt x="61578" y="0"/>
                      <a:pt x="61473" y="0"/>
                    </a:cubicBezTo>
                    <a:close/>
                  </a:path>
                </a:pathLst>
              </a:custGeom>
              <a:solidFill>
                <a:srgbClr val="F2E1CC">
                  <a:alpha val="85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39"/>
              <p:cNvSpPr/>
              <p:nvPr/>
            </p:nvSpPr>
            <p:spPr>
              <a:xfrm>
                <a:off x="993902" y="4081335"/>
                <a:ext cx="7157498" cy="9130"/>
              </a:xfrm>
              <a:custGeom>
                <a:avLst/>
                <a:gdLst/>
                <a:ahLst/>
                <a:cxnLst/>
                <a:rect l="l" t="t" r="r" b="b"/>
                <a:pathLst>
                  <a:path w="61672" h="153" extrusionOk="0">
                    <a:moveTo>
                      <a:pt x="188" y="0"/>
                    </a:moveTo>
                    <a:cubicBezTo>
                      <a:pt x="83" y="0"/>
                      <a:pt x="1" y="36"/>
                      <a:pt x="1" y="83"/>
                    </a:cubicBezTo>
                    <a:cubicBezTo>
                      <a:pt x="1" y="117"/>
                      <a:pt x="83" y="153"/>
                      <a:pt x="188" y="153"/>
                    </a:cubicBezTo>
                    <a:lnTo>
                      <a:pt x="61473" y="153"/>
                    </a:lnTo>
                    <a:cubicBezTo>
                      <a:pt x="61578" y="153"/>
                      <a:pt x="61672" y="117"/>
                      <a:pt x="61672" y="83"/>
                    </a:cubicBezTo>
                    <a:cubicBezTo>
                      <a:pt x="61672" y="36"/>
                      <a:pt x="61578" y="0"/>
                      <a:pt x="61473" y="0"/>
                    </a:cubicBezTo>
                    <a:close/>
                  </a:path>
                </a:pathLst>
              </a:custGeom>
              <a:solidFill>
                <a:srgbClr val="F2E1CC">
                  <a:alpha val="85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39"/>
              <p:cNvSpPr/>
              <p:nvPr/>
            </p:nvSpPr>
            <p:spPr>
              <a:xfrm>
                <a:off x="992625" y="4319053"/>
                <a:ext cx="7157382" cy="9070"/>
              </a:xfrm>
              <a:custGeom>
                <a:avLst/>
                <a:gdLst/>
                <a:ahLst/>
                <a:cxnLst/>
                <a:rect l="l" t="t" r="r" b="b"/>
                <a:pathLst>
                  <a:path w="61671" h="152" extrusionOk="0">
                    <a:moveTo>
                      <a:pt x="188" y="1"/>
                    </a:moveTo>
                    <a:cubicBezTo>
                      <a:pt x="94" y="1"/>
                      <a:pt x="1" y="35"/>
                      <a:pt x="1" y="82"/>
                    </a:cubicBezTo>
                    <a:cubicBezTo>
                      <a:pt x="1" y="117"/>
                      <a:pt x="94" y="152"/>
                      <a:pt x="188" y="152"/>
                    </a:cubicBezTo>
                    <a:lnTo>
                      <a:pt x="61484" y="152"/>
                    </a:lnTo>
                    <a:cubicBezTo>
                      <a:pt x="61589" y="152"/>
                      <a:pt x="61671" y="117"/>
                      <a:pt x="61671" y="82"/>
                    </a:cubicBezTo>
                    <a:cubicBezTo>
                      <a:pt x="61671" y="35"/>
                      <a:pt x="61589" y="1"/>
                      <a:pt x="61484" y="1"/>
                    </a:cubicBezTo>
                    <a:close/>
                  </a:path>
                </a:pathLst>
              </a:custGeom>
              <a:solidFill>
                <a:srgbClr val="F2E1CC">
                  <a:alpha val="85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39"/>
              <p:cNvSpPr/>
              <p:nvPr/>
            </p:nvSpPr>
            <p:spPr>
              <a:xfrm>
                <a:off x="992625" y="4557427"/>
                <a:ext cx="7157382" cy="8473"/>
              </a:xfrm>
              <a:custGeom>
                <a:avLst/>
                <a:gdLst/>
                <a:ahLst/>
                <a:cxnLst/>
                <a:rect l="l" t="t" r="r" b="b"/>
                <a:pathLst>
                  <a:path w="61671" h="142" extrusionOk="0">
                    <a:moveTo>
                      <a:pt x="188" y="1"/>
                    </a:moveTo>
                    <a:cubicBezTo>
                      <a:pt x="94" y="1"/>
                      <a:pt x="1" y="24"/>
                      <a:pt x="1" y="71"/>
                    </a:cubicBezTo>
                    <a:cubicBezTo>
                      <a:pt x="1" y="106"/>
                      <a:pt x="94" y="141"/>
                      <a:pt x="188" y="141"/>
                    </a:cubicBezTo>
                    <a:lnTo>
                      <a:pt x="61484" y="141"/>
                    </a:lnTo>
                    <a:cubicBezTo>
                      <a:pt x="61589" y="141"/>
                      <a:pt x="61671" y="106"/>
                      <a:pt x="61671" y="71"/>
                    </a:cubicBezTo>
                    <a:cubicBezTo>
                      <a:pt x="61671" y="24"/>
                      <a:pt x="61589" y="1"/>
                      <a:pt x="61484" y="1"/>
                    </a:cubicBezTo>
                    <a:close/>
                  </a:path>
                </a:pathLst>
              </a:custGeom>
              <a:solidFill>
                <a:srgbClr val="F2E1CC">
                  <a:alpha val="85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146" name="Google Shape;1146;p39"/>
          <p:cNvSpPr txBox="1">
            <a:spLocks noGrp="1"/>
          </p:cNvSpPr>
          <p:nvPr>
            <p:ph type="title"/>
          </p:nvPr>
        </p:nvSpPr>
        <p:spPr>
          <a:xfrm>
            <a:off x="713100" y="532852"/>
            <a:ext cx="7710900" cy="615343"/>
          </a:xfrm>
          <a:prstGeom prst="rect">
            <a:avLst/>
          </a:prstGeom>
        </p:spPr>
        <p:txBody>
          <a:bodyPr spcFirstLastPara="1" wrap="square" lIns="91425" tIns="91425" rIns="91425" bIns="91425" anchor="ctr" anchorCtr="0">
            <a:noAutofit/>
          </a:bodyPr>
          <a:lstStyle/>
          <a:p>
            <a:pPr lvl="0"/>
            <a:r>
              <a:rPr lang="en-US" dirty="0" smtClean="0">
                <a:latin typeface="Times New Roman" panose="02020603050405020304" pitchFamily="18" charset="0"/>
                <a:cs typeface="Times New Roman" panose="02020603050405020304" pitchFamily="18" charset="0"/>
              </a:rPr>
              <a:t>File check_collision.py</a:t>
            </a:r>
            <a:endParaRPr dirty="0">
              <a:latin typeface="Times New Roman" panose="02020603050405020304" pitchFamily="18" charset="0"/>
              <a:cs typeface="Times New Roman" panose="02020603050405020304" pitchFamily="18" charset="0"/>
            </a:endParaRPr>
          </a:p>
        </p:txBody>
      </p:sp>
      <p:sp>
        <p:nvSpPr>
          <p:cNvPr id="1148" name="Google Shape;1148;p39"/>
          <p:cNvSpPr/>
          <p:nvPr/>
        </p:nvSpPr>
        <p:spPr>
          <a:xfrm>
            <a:off x="3670213" y="241202"/>
            <a:ext cx="1796685" cy="451296"/>
          </a:xfrm>
          <a:custGeom>
            <a:avLst/>
            <a:gdLst/>
            <a:ahLst/>
            <a:cxnLst/>
            <a:rect l="l" t="t" r="r" b="b"/>
            <a:pathLst>
              <a:path w="20842" h="5235" extrusionOk="0">
                <a:moveTo>
                  <a:pt x="234" y="0"/>
                </a:moveTo>
                <a:lnTo>
                  <a:pt x="0" y="4077"/>
                </a:lnTo>
                <a:lnTo>
                  <a:pt x="20619" y="5234"/>
                </a:lnTo>
                <a:lnTo>
                  <a:pt x="20841" y="1145"/>
                </a:lnTo>
                <a:lnTo>
                  <a:pt x="234" y="0"/>
                </a:lnTo>
                <a:close/>
              </a:path>
            </a:pathLst>
          </a:custGeom>
          <a:solidFill>
            <a:srgbClr val="E6AA54">
              <a:alpha val="84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2"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97258" y="706655"/>
            <a:ext cx="244653" cy="341831"/>
          </a:xfrm>
          <a:prstGeom prst="rect">
            <a:avLst/>
          </a:prstGeom>
        </p:spPr>
      </p:pic>
      <p:sp>
        <p:nvSpPr>
          <p:cNvPr id="2" name="TextBox 1"/>
          <p:cNvSpPr txBox="1"/>
          <p:nvPr/>
        </p:nvSpPr>
        <p:spPr>
          <a:xfrm>
            <a:off x="1357745" y="1263838"/>
            <a:ext cx="5708073" cy="3647152"/>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noProof="1" smtClean="0">
                <a:solidFill>
                  <a:schemeClr val="bg2">
                    <a:lumMod val="60000"/>
                    <a:lumOff val="40000"/>
                  </a:schemeClr>
                </a:solidFill>
              </a:rPr>
              <a:t>def</a:t>
            </a:r>
            <a:r>
              <a:rPr lang="en-US" noProof="1" smtClean="0">
                <a:solidFill>
                  <a:schemeClr val="accent1">
                    <a:lumMod val="75000"/>
                  </a:schemeClr>
                </a:solidFill>
              </a:rPr>
              <a:t> check_base_missile_and_chicken(</a:t>
            </a:r>
            <a:r>
              <a:rPr lang="en-US" noProof="1" smtClean="0">
                <a:solidFill>
                  <a:srgbClr val="00B050"/>
                </a:solidFill>
              </a:rPr>
              <a:t>chicken,base_missile,base</a:t>
            </a:r>
            <a:r>
              <a:rPr lang="en-US" noProof="1" smtClean="0">
                <a:solidFill>
                  <a:schemeClr val="accent1">
                    <a:lumMod val="75000"/>
                  </a:schemeClr>
                </a:solidFill>
              </a:rPr>
              <a:t>)</a:t>
            </a:r>
          </a:p>
          <a:p>
            <a:pPr marL="285750" indent="-285750">
              <a:lnSpc>
                <a:spcPct val="150000"/>
              </a:lnSpc>
              <a:buFont typeface="Arial" panose="020B0604020202020204" pitchFamily="34" charset="0"/>
              <a:buChar char="•"/>
            </a:pPr>
            <a:r>
              <a:rPr lang="en-US" noProof="1" smtClean="0">
                <a:solidFill>
                  <a:schemeClr val="bg2">
                    <a:lumMod val="60000"/>
                    <a:lumOff val="40000"/>
                  </a:schemeClr>
                </a:solidFill>
              </a:rPr>
              <a:t>def</a:t>
            </a:r>
            <a:r>
              <a:rPr lang="en-US" noProof="1" smtClean="0">
                <a:solidFill>
                  <a:schemeClr val="accent1">
                    <a:lumMod val="75000"/>
                  </a:schemeClr>
                </a:solidFill>
              </a:rPr>
              <a:t> update_chicken_hit(</a:t>
            </a:r>
            <a:r>
              <a:rPr lang="en-US" noProof="1" smtClean="0">
                <a:solidFill>
                  <a:srgbClr val="00B050"/>
                </a:solidFill>
              </a:rPr>
              <a:t>chicken</a:t>
            </a:r>
            <a:r>
              <a:rPr lang="en-US" noProof="1" smtClean="0">
                <a:solidFill>
                  <a:schemeClr val="accent1">
                    <a:lumMod val="75000"/>
                  </a:schemeClr>
                </a:solidFill>
              </a:rPr>
              <a:t>)</a:t>
            </a:r>
          </a:p>
          <a:p>
            <a:pPr marL="285750" indent="-285750">
              <a:lnSpc>
                <a:spcPct val="150000"/>
              </a:lnSpc>
              <a:buFont typeface="Arial" panose="020B0604020202020204" pitchFamily="34" charset="0"/>
              <a:buChar char="•"/>
            </a:pPr>
            <a:r>
              <a:rPr lang="en-US" noProof="1" smtClean="0">
                <a:solidFill>
                  <a:schemeClr val="bg2">
                    <a:lumMod val="60000"/>
                    <a:lumOff val="40000"/>
                  </a:schemeClr>
                </a:solidFill>
              </a:rPr>
              <a:t>def</a:t>
            </a:r>
            <a:r>
              <a:rPr lang="en-US" noProof="1" smtClean="0">
                <a:solidFill>
                  <a:schemeClr val="accent1">
                    <a:lumMod val="75000"/>
                  </a:schemeClr>
                </a:solidFill>
              </a:rPr>
              <a:t> check_base_and_chicken_missile(</a:t>
            </a:r>
            <a:r>
              <a:rPr lang="en-US" noProof="1" smtClean="0">
                <a:solidFill>
                  <a:srgbClr val="00B050"/>
                </a:solidFill>
              </a:rPr>
              <a:t>base,chicken_missile</a:t>
            </a:r>
            <a:r>
              <a:rPr lang="en-US" noProof="1" smtClean="0">
                <a:solidFill>
                  <a:schemeClr val="accent1">
                    <a:lumMod val="75000"/>
                  </a:schemeClr>
                </a:solidFill>
              </a:rPr>
              <a:t>)</a:t>
            </a:r>
          </a:p>
          <a:p>
            <a:pPr marL="285750" indent="-285750">
              <a:lnSpc>
                <a:spcPct val="150000"/>
              </a:lnSpc>
              <a:buFont typeface="Arial" panose="020B0604020202020204" pitchFamily="34" charset="0"/>
              <a:buChar char="•"/>
            </a:pPr>
            <a:r>
              <a:rPr lang="en-US" noProof="1" smtClean="0">
                <a:solidFill>
                  <a:schemeClr val="bg2">
                    <a:lumMod val="60000"/>
                    <a:lumOff val="40000"/>
                  </a:schemeClr>
                </a:solidFill>
              </a:rPr>
              <a:t>def</a:t>
            </a:r>
            <a:r>
              <a:rPr lang="en-US" noProof="1" smtClean="0">
                <a:solidFill>
                  <a:schemeClr val="accent1">
                    <a:lumMod val="75000"/>
                  </a:schemeClr>
                </a:solidFill>
              </a:rPr>
              <a:t> check_base_and_chicken_thighs(</a:t>
            </a:r>
            <a:r>
              <a:rPr lang="en-US" noProof="1" smtClean="0">
                <a:solidFill>
                  <a:srgbClr val="00B050"/>
                </a:solidFill>
              </a:rPr>
              <a:t>base,chicken_thighs</a:t>
            </a:r>
            <a:r>
              <a:rPr lang="en-US" noProof="1" smtClean="0">
                <a:solidFill>
                  <a:schemeClr val="accent1">
                    <a:lumMod val="75000"/>
                  </a:schemeClr>
                </a:solidFill>
              </a:rPr>
              <a:t>)</a:t>
            </a:r>
          </a:p>
          <a:p>
            <a:pPr marL="285750" indent="-285750">
              <a:lnSpc>
                <a:spcPct val="150000"/>
              </a:lnSpc>
              <a:buFont typeface="Arial" panose="020B0604020202020204" pitchFamily="34" charset="0"/>
              <a:buChar char="•"/>
            </a:pPr>
            <a:r>
              <a:rPr lang="en-US" noProof="1" smtClean="0">
                <a:solidFill>
                  <a:schemeClr val="bg2">
                    <a:lumMod val="60000"/>
                    <a:lumOff val="40000"/>
                  </a:schemeClr>
                </a:solidFill>
              </a:rPr>
              <a:t>def</a:t>
            </a:r>
            <a:r>
              <a:rPr lang="en-US" noProof="1" smtClean="0">
                <a:solidFill>
                  <a:schemeClr val="accent1">
                    <a:lumMod val="75000"/>
                  </a:schemeClr>
                </a:solidFill>
              </a:rPr>
              <a:t> check_roket_and_chicken(</a:t>
            </a:r>
            <a:r>
              <a:rPr lang="en-US" noProof="1" smtClean="0">
                <a:solidFill>
                  <a:srgbClr val="00B050"/>
                </a:solidFill>
              </a:rPr>
              <a:t>chicken,rocket,base</a:t>
            </a:r>
            <a:r>
              <a:rPr lang="en-US" noProof="1" smtClean="0">
                <a:solidFill>
                  <a:schemeClr val="accent1">
                    <a:lumMod val="75000"/>
                  </a:schemeClr>
                </a:solidFill>
              </a:rPr>
              <a:t>)</a:t>
            </a:r>
          </a:p>
          <a:p>
            <a:pPr marL="285750" indent="-285750">
              <a:lnSpc>
                <a:spcPct val="150000"/>
              </a:lnSpc>
              <a:buFont typeface="Arial" panose="020B0604020202020204" pitchFamily="34" charset="0"/>
              <a:buChar char="•"/>
            </a:pPr>
            <a:r>
              <a:rPr lang="en-US" noProof="1" smtClean="0">
                <a:solidFill>
                  <a:schemeClr val="bg2">
                    <a:lumMod val="60000"/>
                    <a:lumOff val="40000"/>
                  </a:schemeClr>
                </a:solidFill>
              </a:rPr>
              <a:t>def</a:t>
            </a:r>
            <a:r>
              <a:rPr lang="en-US" noProof="1" smtClean="0">
                <a:solidFill>
                  <a:schemeClr val="accent1">
                    <a:lumMod val="75000"/>
                  </a:schemeClr>
                </a:solidFill>
              </a:rPr>
              <a:t> check_base_missile_and_boss(</a:t>
            </a:r>
            <a:r>
              <a:rPr lang="en-US" noProof="1" smtClean="0">
                <a:solidFill>
                  <a:srgbClr val="00B050"/>
                </a:solidFill>
              </a:rPr>
              <a:t>boss,base_missile,base</a:t>
            </a:r>
            <a:r>
              <a:rPr lang="en-US" noProof="1" smtClean="0">
                <a:solidFill>
                  <a:schemeClr val="accent1">
                    <a:lumMod val="75000"/>
                  </a:schemeClr>
                </a:solidFill>
              </a:rPr>
              <a:t>)</a:t>
            </a:r>
          </a:p>
          <a:p>
            <a:pPr marL="285750" indent="-285750">
              <a:lnSpc>
                <a:spcPct val="150000"/>
              </a:lnSpc>
              <a:buFont typeface="Arial" panose="020B0604020202020204" pitchFamily="34" charset="0"/>
              <a:buChar char="•"/>
            </a:pPr>
            <a:r>
              <a:rPr lang="en-US" noProof="1" smtClean="0">
                <a:solidFill>
                  <a:schemeClr val="bg2">
                    <a:lumMod val="60000"/>
                    <a:lumOff val="40000"/>
                  </a:schemeClr>
                </a:solidFill>
              </a:rPr>
              <a:t>def </a:t>
            </a:r>
            <a:r>
              <a:rPr lang="en-US" noProof="1" smtClean="0">
                <a:solidFill>
                  <a:schemeClr val="accent1">
                    <a:lumMod val="75000"/>
                  </a:schemeClr>
                </a:solidFill>
              </a:rPr>
              <a:t>check_base_and_boss_missile(</a:t>
            </a:r>
            <a:r>
              <a:rPr lang="en-US" noProof="1" smtClean="0">
                <a:solidFill>
                  <a:srgbClr val="00B050"/>
                </a:solidFill>
              </a:rPr>
              <a:t>base,boss_missile</a:t>
            </a:r>
            <a:r>
              <a:rPr lang="en-US" noProof="1" smtClean="0">
                <a:solidFill>
                  <a:schemeClr val="accent1">
                    <a:lumMod val="75000"/>
                  </a:schemeClr>
                </a:solidFill>
              </a:rPr>
              <a:t>)</a:t>
            </a:r>
          </a:p>
          <a:p>
            <a:pPr marL="285750" indent="-285750">
              <a:lnSpc>
                <a:spcPct val="150000"/>
              </a:lnSpc>
              <a:buFont typeface="Arial" panose="020B0604020202020204" pitchFamily="34" charset="0"/>
              <a:buChar char="•"/>
            </a:pPr>
            <a:r>
              <a:rPr lang="en-US" noProof="1" smtClean="0">
                <a:solidFill>
                  <a:schemeClr val="bg2">
                    <a:lumMod val="60000"/>
                    <a:lumOff val="40000"/>
                  </a:schemeClr>
                </a:solidFill>
              </a:rPr>
              <a:t>def</a:t>
            </a:r>
            <a:r>
              <a:rPr lang="en-US" noProof="1" smtClean="0">
                <a:solidFill>
                  <a:schemeClr val="accent1">
                    <a:lumMod val="75000"/>
                  </a:schemeClr>
                </a:solidFill>
              </a:rPr>
              <a:t> check_roket_and_boss(</a:t>
            </a:r>
            <a:r>
              <a:rPr lang="en-US" noProof="1" smtClean="0">
                <a:solidFill>
                  <a:srgbClr val="00B050"/>
                </a:solidFill>
              </a:rPr>
              <a:t>boss,rocket,base</a:t>
            </a:r>
            <a:r>
              <a:rPr lang="en-US" noProof="1" smtClean="0">
                <a:solidFill>
                  <a:schemeClr val="accent1">
                    <a:lumMod val="75000"/>
                  </a:schemeClr>
                </a:solidFill>
              </a:rPr>
              <a:t>)</a:t>
            </a:r>
          </a:p>
          <a:p>
            <a:pPr marL="285750" indent="-285750">
              <a:lnSpc>
                <a:spcPct val="150000"/>
              </a:lnSpc>
              <a:buFont typeface="Arial" panose="020B0604020202020204" pitchFamily="34" charset="0"/>
              <a:buChar char="•"/>
            </a:pPr>
            <a:r>
              <a:rPr lang="en-US" noProof="1" smtClean="0">
                <a:solidFill>
                  <a:schemeClr val="bg2">
                    <a:lumMod val="60000"/>
                    <a:lumOff val="40000"/>
                  </a:schemeClr>
                </a:solidFill>
              </a:rPr>
              <a:t>def</a:t>
            </a:r>
            <a:r>
              <a:rPr lang="en-US" noProof="1" smtClean="0">
                <a:solidFill>
                  <a:schemeClr val="accent1">
                    <a:lumMod val="75000"/>
                  </a:schemeClr>
                </a:solidFill>
              </a:rPr>
              <a:t> check_base_and_boss(</a:t>
            </a:r>
            <a:r>
              <a:rPr lang="en-US" noProof="1" smtClean="0">
                <a:solidFill>
                  <a:srgbClr val="00B050"/>
                </a:solidFill>
              </a:rPr>
              <a:t>base,boss</a:t>
            </a:r>
            <a:r>
              <a:rPr lang="en-US" noProof="1" smtClean="0">
                <a:solidFill>
                  <a:schemeClr val="accent1">
                    <a:lumMod val="75000"/>
                  </a:schemeClr>
                </a:solidFill>
              </a:rPr>
              <a:t>)</a:t>
            </a:r>
          </a:p>
          <a:p>
            <a:pPr marL="285750" indent="-285750">
              <a:lnSpc>
                <a:spcPct val="150000"/>
              </a:lnSpc>
              <a:buFont typeface="Arial" panose="020B0604020202020204" pitchFamily="34" charset="0"/>
              <a:buChar char="•"/>
            </a:pPr>
            <a:endParaRPr lang="en-US" noProof="1" smtClean="0">
              <a:solidFill>
                <a:schemeClr val="accent1">
                  <a:lumMod val="75000"/>
                </a:schemeClr>
              </a:solidFill>
            </a:endParaRPr>
          </a:p>
          <a:p>
            <a:pPr marL="285750" indent="-285750">
              <a:lnSpc>
                <a:spcPct val="150000"/>
              </a:lnSpc>
              <a:buFont typeface="Arial" panose="020B0604020202020204" pitchFamily="34" charset="0"/>
              <a:buChar char="•"/>
            </a:pPr>
            <a:endParaRPr lang="en-US" noProof="1">
              <a:solidFill>
                <a:schemeClr val="accent1">
                  <a:lumMod val="75000"/>
                </a:schemeClr>
              </a:solidFill>
            </a:endParaRP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40632" y="2858059"/>
            <a:ext cx="1814115" cy="1814115"/>
          </a:xfrm>
          <a:prstGeom prst="rect">
            <a:avLst/>
          </a:prstGeom>
        </p:spPr>
      </p:pic>
    </p:spTree>
    <p:extLst>
      <p:ext uri="{BB962C8B-B14F-4D97-AF65-F5344CB8AC3E}">
        <p14:creationId xmlns:p14="http://schemas.microsoft.com/office/powerpoint/2010/main" val="172246737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27"/>
        <p:cNvGrpSpPr/>
        <p:nvPr/>
      </p:nvGrpSpPr>
      <p:grpSpPr>
        <a:xfrm>
          <a:off x="0" y="0"/>
          <a:ext cx="0" cy="0"/>
          <a:chOff x="0" y="0"/>
          <a:chExt cx="0" cy="0"/>
        </a:xfrm>
      </p:grpSpPr>
      <p:grpSp>
        <p:nvGrpSpPr>
          <p:cNvPr id="1128" name="Google Shape;1128;p39"/>
          <p:cNvGrpSpPr/>
          <p:nvPr/>
        </p:nvGrpSpPr>
        <p:grpSpPr>
          <a:xfrm>
            <a:off x="991232" y="1068675"/>
            <a:ext cx="7158775" cy="3497225"/>
            <a:chOff x="992625" y="1068675"/>
            <a:chExt cx="7158775" cy="3497225"/>
          </a:xfrm>
        </p:grpSpPr>
        <p:sp>
          <p:nvSpPr>
            <p:cNvPr id="1129" name="Google Shape;1129;p39"/>
            <p:cNvSpPr/>
            <p:nvPr/>
          </p:nvSpPr>
          <p:spPr>
            <a:xfrm>
              <a:off x="993902" y="1068675"/>
              <a:ext cx="7157498" cy="9130"/>
            </a:xfrm>
            <a:custGeom>
              <a:avLst/>
              <a:gdLst/>
              <a:ahLst/>
              <a:cxnLst/>
              <a:rect l="l" t="t" r="r" b="b"/>
              <a:pathLst>
                <a:path w="61672" h="153" extrusionOk="0">
                  <a:moveTo>
                    <a:pt x="188" y="0"/>
                  </a:moveTo>
                  <a:cubicBezTo>
                    <a:pt x="83" y="0"/>
                    <a:pt x="1" y="36"/>
                    <a:pt x="1" y="83"/>
                  </a:cubicBezTo>
                  <a:cubicBezTo>
                    <a:pt x="1" y="117"/>
                    <a:pt x="83" y="153"/>
                    <a:pt x="188" y="153"/>
                  </a:cubicBezTo>
                  <a:lnTo>
                    <a:pt x="61473" y="153"/>
                  </a:lnTo>
                  <a:cubicBezTo>
                    <a:pt x="61578" y="153"/>
                    <a:pt x="61672" y="117"/>
                    <a:pt x="61672" y="83"/>
                  </a:cubicBezTo>
                  <a:cubicBezTo>
                    <a:pt x="61672" y="36"/>
                    <a:pt x="61578" y="0"/>
                    <a:pt x="61473" y="0"/>
                  </a:cubicBezTo>
                  <a:close/>
                </a:path>
              </a:pathLst>
            </a:custGeom>
            <a:solidFill>
              <a:srgbClr val="F2E1CC">
                <a:alpha val="85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39"/>
            <p:cNvSpPr/>
            <p:nvPr/>
          </p:nvSpPr>
          <p:spPr>
            <a:xfrm>
              <a:off x="993902" y="1306393"/>
              <a:ext cx="7157498" cy="9070"/>
            </a:xfrm>
            <a:custGeom>
              <a:avLst/>
              <a:gdLst/>
              <a:ahLst/>
              <a:cxnLst/>
              <a:rect l="l" t="t" r="r" b="b"/>
              <a:pathLst>
                <a:path w="61672" h="152" extrusionOk="0">
                  <a:moveTo>
                    <a:pt x="188" y="1"/>
                  </a:moveTo>
                  <a:cubicBezTo>
                    <a:pt x="83" y="1"/>
                    <a:pt x="1" y="35"/>
                    <a:pt x="1" y="82"/>
                  </a:cubicBezTo>
                  <a:cubicBezTo>
                    <a:pt x="1" y="117"/>
                    <a:pt x="83" y="152"/>
                    <a:pt x="188" y="152"/>
                  </a:cubicBezTo>
                  <a:lnTo>
                    <a:pt x="61473" y="152"/>
                  </a:lnTo>
                  <a:cubicBezTo>
                    <a:pt x="61578" y="152"/>
                    <a:pt x="61672" y="117"/>
                    <a:pt x="61672" y="82"/>
                  </a:cubicBezTo>
                  <a:cubicBezTo>
                    <a:pt x="61672" y="35"/>
                    <a:pt x="61578" y="1"/>
                    <a:pt x="61473" y="1"/>
                  </a:cubicBezTo>
                  <a:close/>
                </a:path>
              </a:pathLst>
            </a:custGeom>
            <a:solidFill>
              <a:srgbClr val="F2E1CC">
                <a:alpha val="85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39"/>
            <p:cNvSpPr/>
            <p:nvPr/>
          </p:nvSpPr>
          <p:spPr>
            <a:xfrm>
              <a:off x="993902" y="1544767"/>
              <a:ext cx="7157498" cy="8473"/>
            </a:xfrm>
            <a:custGeom>
              <a:avLst/>
              <a:gdLst/>
              <a:ahLst/>
              <a:cxnLst/>
              <a:rect l="l" t="t" r="r" b="b"/>
              <a:pathLst>
                <a:path w="61672" h="142" extrusionOk="0">
                  <a:moveTo>
                    <a:pt x="188" y="1"/>
                  </a:moveTo>
                  <a:cubicBezTo>
                    <a:pt x="83" y="1"/>
                    <a:pt x="1" y="24"/>
                    <a:pt x="1" y="71"/>
                  </a:cubicBezTo>
                  <a:cubicBezTo>
                    <a:pt x="1" y="106"/>
                    <a:pt x="83" y="141"/>
                    <a:pt x="188" y="141"/>
                  </a:cubicBezTo>
                  <a:lnTo>
                    <a:pt x="61473" y="141"/>
                  </a:lnTo>
                  <a:cubicBezTo>
                    <a:pt x="61578" y="141"/>
                    <a:pt x="61672" y="106"/>
                    <a:pt x="61672" y="71"/>
                  </a:cubicBezTo>
                  <a:cubicBezTo>
                    <a:pt x="61672" y="24"/>
                    <a:pt x="61578" y="1"/>
                    <a:pt x="61473" y="1"/>
                  </a:cubicBezTo>
                  <a:close/>
                </a:path>
              </a:pathLst>
            </a:custGeom>
            <a:solidFill>
              <a:srgbClr val="F2E1CC">
                <a:alpha val="85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39"/>
            <p:cNvSpPr/>
            <p:nvPr/>
          </p:nvSpPr>
          <p:spPr>
            <a:xfrm>
              <a:off x="993902" y="1782485"/>
              <a:ext cx="7157498" cy="8413"/>
            </a:xfrm>
            <a:custGeom>
              <a:avLst/>
              <a:gdLst/>
              <a:ahLst/>
              <a:cxnLst/>
              <a:rect l="l" t="t" r="r" b="b"/>
              <a:pathLst>
                <a:path w="61672" h="141" extrusionOk="0">
                  <a:moveTo>
                    <a:pt x="188" y="0"/>
                  </a:moveTo>
                  <a:cubicBezTo>
                    <a:pt x="83" y="0"/>
                    <a:pt x="1" y="36"/>
                    <a:pt x="1" y="70"/>
                  </a:cubicBezTo>
                  <a:cubicBezTo>
                    <a:pt x="1" y="117"/>
                    <a:pt x="83" y="140"/>
                    <a:pt x="188" y="140"/>
                  </a:cubicBezTo>
                  <a:lnTo>
                    <a:pt x="61473" y="140"/>
                  </a:lnTo>
                  <a:cubicBezTo>
                    <a:pt x="61578" y="140"/>
                    <a:pt x="61672" y="117"/>
                    <a:pt x="61672" y="70"/>
                  </a:cubicBezTo>
                  <a:cubicBezTo>
                    <a:pt x="61672" y="36"/>
                    <a:pt x="61578" y="0"/>
                    <a:pt x="61473" y="0"/>
                  </a:cubicBezTo>
                  <a:close/>
                </a:path>
              </a:pathLst>
            </a:custGeom>
            <a:solidFill>
              <a:srgbClr val="F2E1CC">
                <a:alpha val="85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39"/>
            <p:cNvSpPr/>
            <p:nvPr/>
          </p:nvSpPr>
          <p:spPr>
            <a:xfrm>
              <a:off x="993902" y="2020202"/>
              <a:ext cx="7157498" cy="9070"/>
            </a:xfrm>
            <a:custGeom>
              <a:avLst/>
              <a:gdLst/>
              <a:ahLst/>
              <a:cxnLst/>
              <a:rect l="l" t="t" r="r" b="b"/>
              <a:pathLst>
                <a:path w="61672" h="152" extrusionOk="0">
                  <a:moveTo>
                    <a:pt x="188" y="0"/>
                  </a:moveTo>
                  <a:cubicBezTo>
                    <a:pt x="83" y="0"/>
                    <a:pt x="1" y="35"/>
                    <a:pt x="1" y="70"/>
                  </a:cubicBezTo>
                  <a:cubicBezTo>
                    <a:pt x="1" y="117"/>
                    <a:pt x="83" y="152"/>
                    <a:pt x="188" y="152"/>
                  </a:cubicBezTo>
                  <a:lnTo>
                    <a:pt x="61473" y="152"/>
                  </a:lnTo>
                  <a:cubicBezTo>
                    <a:pt x="61578" y="152"/>
                    <a:pt x="61672" y="117"/>
                    <a:pt x="61672" y="70"/>
                  </a:cubicBezTo>
                  <a:cubicBezTo>
                    <a:pt x="61672" y="35"/>
                    <a:pt x="61578" y="0"/>
                    <a:pt x="61473" y="0"/>
                  </a:cubicBezTo>
                  <a:close/>
                </a:path>
              </a:pathLst>
            </a:custGeom>
            <a:solidFill>
              <a:srgbClr val="F2E1CC">
                <a:alpha val="85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39"/>
            <p:cNvSpPr/>
            <p:nvPr/>
          </p:nvSpPr>
          <p:spPr>
            <a:xfrm>
              <a:off x="993902" y="2257860"/>
              <a:ext cx="7157498" cy="9130"/>
            </a:xfrm>
            <a:custGeom>
              <a:avLst/>
              <a:gdLst/>
              <a:ahLst/>
              <a:cxnLst/>
              <a:rect l="l" t="t" r="r" b="b"/>
              <a:pathLst>
                <a:path w="61672" h="153" extrusionOk="0">
                  <a:moveTo>
                    <a:pt x="188" y="0"/>
                  </a:moveTo>
                  <a:cubicBezTo>
                    <a:pt x="83" y="0"/>
                    <a:pt x="1" y="36"/>
                    <a:pt x="1" y="83"/>
                  </a:cubicBezTo>
                  <a:cubicBezTo>
                    <a:pt x="1" y="117"/>
                    <a:pt x="83" y="153"/>
                    <a:pt x="188" y="153"/>
                  </a:cubicBezTo>
                  <a:lnTo>
                    <a:pt x="61473" y="153"/>
                  </a:lnTo>
                  <a:cubicBezTo>
                    <a:pt x="61578" y="153"/>
                    <a:pt x="61672" y="117"/>
                    <a:pt x="61672" y="83"/>
                  </a:cubicBezTo>
                  <a:cubicBezTo>
                    <a:pt x="61672" y="36"/>
                    <a:pt x="61578" y="0"/>
                    <a:pt x="61473" y="0"/>
                  </a:cubicBezTo>
                  <a:close/>
                </a:path>
              </a:pathLst>
            </a:custGeom>
            <a:solidFill>
              <a:srgbClr val="F2E1CC">
                <a:alpha val="85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39"/>
            <p:cNvSpPr/>
            <p:nvPr/>
          </p:nvSpPr>
          <p:spPr>
            <a:xfrm>
              <a:off x="992625" y="2495578"/>
              <a:ext cx="7157382" cy="9070"/>
            </a:xfrm>
            <a:custGeom>
              <a:avLst/>
              <a:gdLst/>
              <a:ahLst/>
              <a:cxnLst/>
              <a:rect l="l" t="t" r="r" b="b"/>
              <a:pathLst>
                <a:path w="61671" h="152" extrusionOk="0">
                  <a:moveTo>
                    <a:pt x="188" y="1"/>
                  </a:moveTo>
                  <a:cubicBezTo>
                    <a:pt x="94" y="1"/>
                    <a:pt x="1" y="35"/>
                    <a:pt x="1" y="82"/>
                  </a:cubicBezTo>
                  <a:cubicBezTo>
                    <a:pt x="1" y="117"/>
                    <a:pt x="94" y="152"/>
                    <a:pt x="188" y="152"/>
                  </a:cubicBezTo>
                  <a:lnTo>
                    <a:pt x="61484" y="152"/>
                  </a:lnTo>
                  <a:cubicBezTo>
                    <a:pt x="61589" y="152"/>
                    <a:pt x="61671" y="117"/>
                    <a:pt x="61671" y="82"/>
                  </a:cubicBezTo>
                  <a:cubicBezTo>
                    <a:pt x="61671" y="35"/>
                    <a:pt x="61589" y="1"/>
                    <a:pt x="61484" y="1"/>
                  </a:cubicBezTo>
                  <a:close/>
                </a:path>
              </a:pathLst>
            </a:custGeom>
            <a:solidFill>
              <a:srgbClr val="F2E1CC">
                <a:alpha val="85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36" name="Google Shape;1136;p39"/>
            <p:cNvGrpSpPr/>
            <p:nvPr/>
          </p:nvGrpSpPr>
          <p:grpSpPr>
            <a:xfrm>
              <a:off x="992625" y="2695752"/>
              <a:ext cx="7158775" cy="1870148"/>
              <a:chOff x="992625" y="2695752"/>
              <a:chExt cx="7158775" cy="1870148"/>
            </a:xfrm>
          </p:grpSpPr>
          <p:sp>
            <p:nvSpPr>
              <p:cNvPr id="1137" name="Google Shape;1137;p39"/>
              <p:cNvSpPr/>
              <p:nvPr/>
            </p:nvSpPr>
            <p:spPr>
              <a:xfrm>
                <a:off x="992625" y="2695752"/>
                <a:ext cx="7157382" cy="8473"/>
              </a:xfrm>
              <a:custGeom>
                <a:avLst/>
                <a:gdLst/>
                <a:ahLst/>
                <a:cxnLst/>
                <a:rect l="l" t="t" r="r" b="b"/>
                <a:pathLst>
                  <a:path w="61671" h="142" extrusionOk="0">
                    <a:moveTo>
                      <a:pt x="188" y="1"/>
                    </a:moveTo>
                    <a:cubicBezTo>
                      <a:pt x="94" y="1"/>
                      <a:pt x="1" y="24"/>
                      <a:pt x="1" y="71"/>
                    </a:cubicBezTo>
                    <a:cubicBezTo>
                      <a:pt x="1" y="106"/>
                      <a:pt x="94" y="141"/>
                      <a:pt x="188" y="141"/>
                    </a:cubicBezTo>
                    <a:lnTo>
                      <a:pt x="61484" y="141"/>
                    </a:lnTo>
                    <a:cubicBezTo>
                      <a:pt x="61589" y="141"/>
                      <a:pt x="61671" y="106"/>
                      <a:pt x="61671" y="71"/>
                    </a:cubicBezTo>
                    <a:cubicBezTo>
                      <a:pt x="61671" y="24"/>
                      <a:pt x="61589" y="1"/>
                      <a:pt x="61484" y="1"/>
                    </a:cubicBezTo>
                    <a:close/>
                  </a:path>
                </a:pathLst>
              </a:custGeom>
              <a:solidFill>
                <a:srgbClr val="F2E1CC">
                  <a:alpha val="85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39"/>
              <p:cNvSpPr/>
              <p:nvPr/>
            </p:nvSpPr>
            <p:spPr>
              <a:xfrm>
                <a:off x="993902" y="2892150"/>
                <a:ext cx="7157498" cy="9130"/>
              </a:xfrm>
              <a:custGeom>
                <a:avLst/>
                <a:gdLst/>
                <a:ahLst/>
                <a:cxnLst/>
                <a:rect l="l" t="t" r="r" b="b"/>
                <a:pathLst>
                  <a:path w="61672" h="153" extrusionOk="0">
                    <a:moveTo>
                      <a:pt x="188" y="0"/>
                    </a:moveTo>
                    <a:cubicBezTo>
                      <a:pt x="83" y="0"/>
                      <a:pt x="1" y="36"/>
                      <a:pt x="1" y="83"/>
                    </a:cubicBezTo>
                    <a:cubicBezTo>
                      <a:pt x="1" y="117"/>
                      <a:pt x="83" y="153"/>
                      <a:pt x="188" y="153"/>
                    </a:cubicBezTo>
                    <a:lnTo>
                      <a:pt x="61473" y="153"/>
                    </a:lnTo>
                    <a:cubicBezTo>
                      <a:pt x="61578" y="153"/>
                      <a:pt x="61672" y="117"/>
                      <a:pt x="61672" y="83"/>
                    </a:cubicBezTo>
                    <a:cubicBezTo>
                      <a:pt x="61672" y="36"/>
                      <a:pt x="61578" y="0"/>
                      <a:pt x="61473" y="0"/>
                    </a:cubicBezTo>
                    <a:close/>
                  </a:path>
                </a:pathLst>
              </a:custGeom>
              <a:solidFill>
                <a:srgbClr val="F2E1CC">
                  <a:alpha val="85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39"/>
              <p:cNvSpPr/>
              <p:nvPr/>
            </p:nvSpPr>
            <p:spPr>
              <a:xfrm>
                <a:off x="993902" y="3129868"/>
                <a:ext cx="7157498" cy="9070"/>
              </a:xfrm>
              <a:custGeom>
                <a:avLst/>
                <a:gdLst/>
                <a:ahLst/>
                <a:cxnLst/>
                <a:rect l="l" t="t" r="r" b="b"/>
                <a:pathLst>
                  <a:path w="61672" h="152" extrusionOk="0">
                    <a:moveTo>
                      <a:pt x="188" y="1"/>
                    </a:moveTo>
                    <a:cubicBezTo>
                      <a:pt x="83" y="1"/>
                      <a:pt x="1" y="35"/>
                      <a:pt x="1" y="82"/>
                    </a:cubicBezTo>
                    <a:cubicBezTo>
                      <a:pt x="1" y="117"/>
                      <a:pt x="83" y="152"/>
                      <a:pt x="188" y="152"/>
                    </a:cubicBezTo>
                    <a:lnTo>
                      <a:pt x="61473" y="152"/>
                    </a:lnTo>
                    <a:cubicBezTo>
                      <a:pt x="61578" y="152"/>
                      <a:pt x="61672" y="117"/>
                      <a:pt x="61672" y="82"/>
                    </a:cubicBezTo>
                    <a:cubicBezTo>
                      <a:pt x="61672" y="35"/>
                      <a:pt x="61578" y="1"/>
                      <a:pt x="61473" y="1"/>
                    </a:cubicBezTo>
                    <a:close/>
                  </a:path>
                </a:pathLst>
              </a:custGeom>
              <a:solidFill>
                <a:srgbClr val="F2E1CC">
                  <a:alpha val="85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39"/>
              <p:cNvSpPr/>
              <p:nvPr/>
            </p:nvSpPr>
            <p:spPr>
              <a:xfrm>
                <a:off x="993902" y="3368242"/>
                <a:ext cx="7157498" cy="8473"/>
              </a:xfrm>
              <a:custGeom>
                <a:avLst/>
                <a:gdLst/>
                <a:ahLst/>
                <a:cxnLst/>
                <a:rect l="l" t="t" r="r" b="b"/>
                <a:pathLst>
                  <a:path w="61672" h="142" extrusionOk="0">
                    <a:moveTo>
                      <a:pt x="188" y="1"/>
                    </a:moveTo>
                    <a:cubicBezTo>
                      <a:pt x="83" y="1"/>
                      <a:pt x="1" y="24"/>
                      <a:pt x="1" y="71"/>
                    </a:cubicBezTo>
                    <a:cubicBezTo>
                      <a:pt x="1" y="106"/>
                      <a:pt x="83" y="141"/>
                      <a:pt x="188" y="141"/>
                    </a:cubicBezTo>
                    <a:lnTo>
                      <a:pt x="61473" y="141"/>
                    </a:lnTo>
                    <a:cubicBezTo>
                      <a:pt x="61578" y="141"/>
                      <a:pt x="61672" y="106"/>
                      <a:pt x="61672" y="71"/>
                    </a:cubicBezTo>
                    <a:cubicBezTo>
                      <a:pt x="61672" y="24"/>
                      <a:pt x="61578" y="1"/>
                      <a:pt x="61473" y="1"/>
                    </a:cubicBezTo>
                    <a:close/>
                  </a:path>
                </a:pathLst>
              </a:custGeom>
              <a:solidFill>
                <a:srgbClr val="F2E1CC">
                  <a:alpha val="85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39"/>
              <p:cNvSpPr/>
              <p:nvPr/>
            </p:nvSpPr>
            <p:spPr>
              <a:xfrm>
                <a:off x="993902" y="3605960"/>
                <a:ext cx="7157498" cy="8413"/>
              </a:xfrm>
              <a:custGeom>
                <a:avLst/>
                <a:gdLst/>
                <a:ahLst/>
                <a:cxnLst/>
                <a:rect l="l" t="t" r="r" b="b"/>
                <a:pathLst>
                  <a:path w="61672" h="141" extrusionOk="0">
                    <a:moveTo>
                      <a:pt x="188" y="0"/>
                    </a:moveTo>
                    <a:cubicBezTo>
                      <a:pt x="83" y="0"/>
                      <a:pt x="1" y="36"/>
                      <a:pt x="1" y="70"/>
                    </a:cubicBezTo>
                    <a:cubicBezTo>
                      <a:pt x="1" y="117"/>
                      <a:pt x="83" y="140"/>
                      <a:pt x="188" y="140"/>
                    </a:cubicBezTo>
                    <a:lnTo>
                      <a:pt x="61473" y="140"/>
                    </a:lnTo>
                    <a:cubicBezTo>
                      <a:pt x="61578" y="140"/>
                      <a:pt x="61672" y="117"/>
                      <a:pt x="61672" y="70"/>
                    </a:cubicBezTo>
                    <a:cubicBezTo>
                      <a:pt x="61672" y="36"/>
                      <a:pt x="61578" y="0"/>
                      <a:pt x="61473" y="0"/>
                    </a:cubicBezTo>
                    <a:close/>
                  </a:path>
                </a:pathLst>
              </a:custGeom>
              <a:solidFill>
                <a:srgbClr val="F2E1CC">
                  <a:alpha val="85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39"/>
              <p:cNvSpPr/>
              <p:nvPr/>
            </p:nvSpPr>
            <p:spPr>
              <a:xfrm>
                <a:off x="993902" y="3843677"/>
                <a:ext cx="7157498" cy="9070"/>
              </a:xfrm>
              <a:custGeom>
                <a:avLst/>
                <a:gdLst/>
                <a:ahLst/>
                <a:cxnLst/>
                <a:rect l="l" t="t" r="r" b="b"/>
                <a:pathLst>
                  <a:path w="61672" h="152" extrusionOk="0">
                    <a:moveTo>
                      <a:pt x="188" y="0"/>
                    </a:moveTo>
                    <a:cubicBezTo>
                      <a:pt x="83" y="0"/>
                      <a:pt x="1" y="35"/>
                      <a:pt x="1" y="70"/>
                    </a:cubicBezTo>
                    <a:cubicBezTo>
                      <a:pt x="1" y="117"/>
                      <a:pt x="83" y="152"/>
                      <a:pt x="188" y="152"/>
                    </a:cubicBezTo>
                    <a:lnTo>
                      <a:pt x="61473" y="152"/>
                    </a:lnTo>
                    <a:cubicBezTo>
                      <a:pt x="61578" y="152"/>
                      <a:pt x="61672" y="117"/>
                      <a:pt x="61672" y="70"/>
                    </a:cubicBezTo>
                    <a:cubicBezTo>
                      <a:pt x="61672" y="35"/>
                      <a:pt x="61578" y="0"/>
                      <a:pt x="61473" y="0"/>
                    </a:cubicBezTo>
                    <a:close/>
                  </a:path>
                </a:pathLst>
              </a:custGeom>
              <a:solidFill>
                <a:srgbClr val="F2E1CC">
                  <a:alpha val="85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39"/>
              <p:cNvSpPr/>
              <p:nvPr/>
            </p:nvSpPr>
            <p:spPr>
              <a:xfrm>
                <a:off x="993902" y="4081335"/>
                <a:ext cx="7157498" cy="9130"/>
              </a:xfrm>
              <a:custGeom>
                <a:avLst/>
                <a:gdLst/>
                <a:ahLst/>
                <a:cxnLst/>
                <a:rect l="l" t="t" r="r" b="b"/>
                <a:pathLst>
                  <a:path w="61672" h="153" extrusionOk="0">
                    <a:moveTo>
                      <a:pt x="188" y="0"/>
                    </a:moveTo>
                    <a:cubicBezTo>
                      <a:pt x="83" y="0"/>
                      <a:pt x="1" y="36"/>
                      <a:pt x="1" y="83"/>
                    </a:cubicBezTo>
                    <a:cubicBezTo>
                      <a:pt x="1" y="117"/>
                      <a:pt x="83" y="153"/>
                      <a:pt x="188" y="153"/>
                    </a:cubicBezTo>
                    <a:lnTo>
                      <a:pt x="61473" y="153"/>
                    </a:lnTo>
                    <a:cubicBezTo>
                      <a:pt x="61578" y="153"/>
                      <a:pt x="61672" y="117"/>
                      <a:pt x="61672" y="83"/>
                    </a:cubicBezTo>
                    <a:cubicBezTo>
                      <a:pt x="61672" y="36"/>
                      <a:pt x="61578" y="0"/>
                      <a:pt x="61473" y="0"/>
                    </a:cubicBezTo>
                    <a:close/>
                  </a:path>
                </a:pathLst>
              </a:custGeom>
              <a:solidFill>
                <a:srgbClr val="F2E1CC">
                  <a:alpha val="85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39"/>
              <p:cNvSpPr/>
              <p:nvPr/>
            </p:nvSpPr>
            <p:spPr>
              <a:xfrm>
                <a:off x="992625" y="4319053"/>
                <a:ext cx="7157382" cy="9070"/>
              </a:xfrm>
              <a:custGeom>
                <a:avLst/>
                <a:gdLst/>
                <a:ahLst/>
                <a:cxnLst/>
                <a:rect l="l" t="t" r="r" b="b"/>
                <a:pathLst>
                  <a:path w="61671" h="152" extrusionOk="0">
                    <a:moveTo>
                      <a:pt x="188" y="1"/>
                    </a:moveTo>
                    <a:cubicBezTo>
                      <a:pt x="94" y="1"/>
                      <a:pt x="1" y="35"/>
                      <a:pt x="1" y="82"/>
                    </a:cubicBezTo>
                    <a:cubicBezTo>
                      <a:pt x="1" y="117"/>
                      <a:pt x="94" y="152"/>
                      <a:pt x="188" y="152"/>
                    </a:cubicBezTo>
                    <a:lnTo>
                      <a:pt x="61484" y="152"/>
                    </a:lnTo>
                    <a:cubicBezTo>
                      <a:pt x="61589" y="152"/>
                      <a:pt x="61671" y="117"/>
                      <a:pt x="61671" y="82"/>
                    </a:cubicBezTo>
                    <a:cubicBezTo>
                      <a:pt x="61671" y="35"/>
                      <a:pt x="61589" y="1"/>
                      <a:pt x="61484" y="1"/>
                    </a:cubicBezTo>
                    <a:close/>
                  </a:path>
                </a:pathLst>
              </a:custGeom>
              <a:solidFill>
                <a:srgbClr val="F2E1CC">
                  <a:alpha val="85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39"/>
              <p:cNvSpPr/>
              <p:nvPr/>
            </p:nvSpPr>
            <p:spPr>
              <a:xfrm>
                <a:off x="992625" y="4557427"/>
                <a:ext cx="7157382" cy="8473"/>
              </a:xfrm>
              <a:custGeom>
                <a:avLst/>
                <a:gdLst/>
                <a:ahLst/>
                <a:cxnLst/>
                <a:rect l="l" t="t" r="r" b="b"/>
                <a:pathLst>
                  <a:path w="61671" h="142" extrusionOk="0">
                    <a:moveTo>
                      <a:pt x="188" y="1"/>
                    </a:moveTo>
                    <a:cubicBezTo>
                      <a:pt x="94" y="1"/>
                      <a:pt x="1" y="24"/>
                      <a:pt x="1" y="71"/>
                    </a:cubicBezTo>
                    <a:cubicBezTo>
                      <a:pt x="1" y="106"/>
                      <a:pt x="94" y="141"/>
                      <a:pt x="188" y="141"/>
                    </a:cubicBezTo>
                    <a:lnTo>
                      <a:pt x="61484" y="141"/>
                    </a:lnTo>
                    <a:cubicBezTo>
                      <a:pt x="61589" y="141"/>
                      <a:pt x="61671" y="106"/>
                      <a:pt x="61671" y="71"/>
                    </a:cubicBezTo>
                    <a:cubicBezTo>
                      <a:pt x="61671" y="24"/>
                      <a:pt x="61589" y="1"/>
                      <a:pt x="61484" y="1"/>
                    </a:cubicBezTo>
                    <a:close/>
                  </a:path>
                </a:pathLst>
              </a:custGeom>
              <a:solidFill>
                <a:srgbClr val="F2E1CC">
                  <a:alpha val="85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146" name="Google Shape;1146;p39"/>
          <p:cNvSpPr txBox="1">
            <a:spLocks noGrp="1"/>
          </p:cNvSpPr>
          <p:nvPr>
            <p:ph type="title"/>
          </p:nvPr>
        </p:nvSpPr>
        <p:spPr>
          <a:xfrm>
            <a:off x="713100" y="532852"/>
            <a:ext cx="7710900" cy="615343"/>
          </a:xfrm>
          <a:prstGeom prst="rect">
            <a:avLst/>
          </a:prstGeom>
        </p:spPr>
        <p:txBody>
          <a:bodyPr spcFirstLastPara="1" wrap="square" lIns="91425" tIns="91425" rIns="91425" bIns="91425" anchor="ctr" anchorCtr="0">
            <a:noAutofit/>
          </a:bodyPr>
          <a:lstStyle/>
          <a:p>
            <a:pPr lvl="0"/>
            <a:r>
              <a:rPr lang="en-US" dirty="0" smtClean="0">
                <a:latin typeface="Times New Roman" panose="02020603050405020304" pitchFamily="18" charset="0"/>
                <a:cs typeface="Times New Roman" panose="02020603050405020304" pitchFamily="18" charset="0"/>
              </a:rPr>
              <a:t>    File </a:t>
            </a:r>
            <a:r>
              <a:rPr lang="en-US" dirty="0">
                <a:latin typeface="Times New Roman" panose="02020603050405020304" pitchFamily="18" charset="0"/>
                <a:cs typeface="Times New Roman" panose="02020603050405020304" pitchFamily="18" charset="0"/>
              </a:rPr>
              <a:t>display_on_screen.py</a:t>
            </a:r>
            <a:endParaRPr dirty="0">
              <a:latin typeface="Times New Roman" panose="02020603050405020304" pitchFamily="18" charset="0"/>
              <a:cs typeface="Times New Roman" panose="02020603050405020304" pitchFamily="18" charset="0"/>
            </a:endParaRPr>
          </a:p>
        </p:txBody>
      </p:sp>
      <p:sp>
        <p:nvSpPr>
          <p:cNvPr id="1148" name="Google Shape;1148;p39"/>
          <p:cNvSpPr/>
          <p:nvPr/>
        </p:nvSpPr>
        <p:spPr>
          <a:xfrm>
            <a:off x="3670213" y="241202"/>
            <a:ext cx="1796685" cy="451296"/>
          </a:xfrm>
          <a:custGeom>
            <a:avLst/>
            <a:gdLst/>
            <a:ahLst/>
            <a:cxnLst/>
            <a:rect l="l" t="t" r="r" b="b"/>
            <a:pathLst>
              <a:path w="20842" h="5235" extrusionOk="0">
                <a:moveTo>
                  <a:pt x="234" y="0"/>
                </a:moveTo>
                <a:lnTo>
                  <a:pt x="0" y="4077"/>
                </a:lnTo>
                <a:lnTo>
                  <a:pt x="20619" y="5234"/>
                </a:lnTo>
                <a:lnTo>
                  <a:pt x="20841" y="1145"/>
                </a:lnTo>
                <a:lnTo>
                  <a:pt x="234" y="0"/>
                </a:lnTo>
                <a:close/>
              </a:path>
            </a:pathLst>
          </a:custGeom>
          <a:solidFill>
            <a:srgbClr val="E6AA54">
              <a:alpha val="84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2"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00276" y="656454"/>
            <a:ext cx="244653" cy="341831"/>
          </a:xfrm>
          <a:prstGeom prst="rect">
            <a:avLst/>
          </a:prstGeom>
        </p:spPr>
      </p:pic>
      <p:sp>
        <p:nvSpPr>
          <p:cNvPr id="2" name="TextBox 1"/>
          <p:cNvSpPr txBox="1"/>
          <p:nvPr/>
        </p:nvSpPr>
        <p:spPr>
          <a:xfrm>
            <a:off x="1330036" y="1478970"/>
            <a:ext cx="3997036" cy="2790700"/>
          </a:xfrm>
          <a:prstGeom prst="rect">
            <a:avLst/>
          </a:prstGeom>
          <a:noFill/>
        </p:spPr>
        <p:txBody>
          <a:bodyPr wrap="square" rtlCol="0">
            <a:spAutoFit/>
          </a:bodyPr>
          <a:lstStyle/>
          <a:p>
            <a:pPr marL="285750" indent="-285750">
              <a:lnSpc>
                <a:spcPct val="200000"/>
              </a:lnSpc>
              <a:buFont typeface="Arial" panose="020B0604020202020204" pitchFamily="34" charset="0"/>
              <a:buChar char="•"/>
            </a:pPr>
            <a:r>
              <a:rPr lang="en-US" sz="1500" noProof="1" smtClean="0">
                <a:solidFill>
                  <a:schemeClr val="bg2">
                    <a:lumMod val="60000"/>
                    <a:lumOff val="40000"/>
                  </a:schemeClr>
                </a:solidFill>
              </a:rPr>
              <a:t>def</a:t>
            </a:r>
            <a:r>
              <a:rPr lang="en-US" sz="1500" noProof="1" smtClean="0">
                <a:solidFill>
                  <a:schemeClr val="accent1">
                    <a:lumMod val="75000"/>
                  </a:schemeClr>
                </a:solidFill>
              </a:rPr>
              <a:t> display_on_screen(</a:t>
            </a:r>
            <a:r>
              <a:rPr lang="en-US" sz="1500" noProof="1" smtClean="0">
                <a:solidFill>
                  <a:srgbClr val="00B050"/>
                </a:solidFill>
              </a:rPr>
              <a:t>base</a:t>
            </a:r>
            <a:r>
              <a:rPr lang="en-US" sz="1500" noProof="1" smtClean="0">
                <a:solidFill>
                  <a:schemeClr val="accent1">
                    <a:lumMod val="75000"/>
                  </a:schemeClr>
                </a:solidFill>
              </a:rPr>
              <a:t>)</a:t>
            </a:r>
          </a:p>
          <a:p>
            <a:pPr marL="285750" indent="-285750">
              <a:lnSpc>
                <a:spcPct val="200000"/>
              </a:lnSpc>
              <a:buFont typeface="Arial" panose="020B0604020202020204" pitchFamily="34" charset="0"/>
              <a:buChar char="•"/>
            </a:pPr>
            <a:r>
              <a:rPr lang="en-US" sz="1500" noProof="1" smtClean="0">
                <a:solidFill>
                  <a:schemeClr val="bg2">
                    <a:lumMod val="60000"/>
                    <a:lumOff val="40000"/>
                  </a:schemeClr>
                </a:solidFill>
              </a:rPr>
              <a:t>def</a:t>
            </a:r>
            <a:r>
              <a:rPr lang="en-US" sz="1500" noProof="1" smtClean="0">
                <a:solidFill>
                  <a:schemeClr val="accent1">
                    <a:lumMod val="75000"/>
                  </a:schemeClr>
                </a:solidFill>
              </a:rPr>
              <a:t> display_boss_hp(</a:t>
            </a:r>
            <a:r>
              <a:rPr lang="en-US" sz="1500" noProof="1" smtClean="0">
                <a:solidFill>
                  <a:srgbClr val="00B050"/>
                </a:solidFill>
              </a:rPr>
              <a:t>boss</a:t>
            </a:r>
            <a:r>
              <a:rPr lang="en-US" sz="1500" noProof="1" smtClean="0">
                <a:solidFill>
                  <a:schemeClr val="accent1">
                    <a:lumMod val="75000"/>
                  </a:schemeClr>
                </a:solidFill>
              </a:rPr>
              <a:t>)</a:t>
            </a:r>
          </a:p>
          <a:p>
            <a:pPr marL="285750" indent="-285750">
              <a:lnSpc>
                <a:spcPct val="200000"/>
              </a:lnSpc>
              <a:buFont typeface="Arial" panose="020B0604020202020204" pitchFamily="34" charset="0"/>
              <a:buChar char="•"/>
            </a:pPr>
            <a:r>
              <a:rPr lang="en-US" sz="1500" noProof="1" smtClean="0">
                <a:solidFill>
                  <a:schemeClr val="bg2">
                    <a:lumMod val="60000"/>
                    <a:lumOff val="40000"/>
                  </a:schemeClr>
                </a:solidFill>
              </a:rPr>
              <a:t>def</a:t>
            </a:r>
            <a:r>
              <a:rPr lang="en-US" sz="1500" noProof="1" smtClean="0">
                <a:solidFill>
                  <a:schemeClr val="accent1">
                    <a:lumMod val="75000"/>
                  </a:schemeClr>
                </a:solidFill>
              </a:rPr>
              <a:t> display_game_over(</a:t>
            </a:r>
            <a:r>
              <a:rPr lang="en-US" sz="1500" noProof="1" smtClean="0">
                <a:solidFill>
                  <a:srgbClr val="00B050"/>
                </a:solidFill>
              </a:rPr>
              <a:t>base</a:t>
            </a:r>
            <a:r>
              <a:rPr lang="en-US" sz="1500" noProof="1" smtClean="0">
                <a:solidFill>
                  <a:schemeClr val="accent1">
                    <a:lumMod val="75000"/>
                  </a:schemeClr>
                </a:solidFill>
              </a:rPr>
              <a:t>):</a:t>
            </a:r>
          </a:p>
          <a:p>
            <a:pPr marL="285750" indent="-285750">
              <a:lnSpc>
                <a:spcPct val="200000"/>
              </a:lnSpc>
              <a:buFont typeface="Arial" panose="020B0604020202020204" pitchFamily="34" charset="0"/>
              <a:buChar char="•"/>
            </a:pPr>
            <a:r>
              <a:rPr lang="en-US" sz="1500" noProof="1" smtClean="0">
                <a:solidFill>
                  <a:schemeClr val="bg2">
                    <a:lumMod val="60000"/>
                    <a:lumOff val="40000"/>
                  </a:schemeClr>
                </a:solidFill>
              </a:rPr>
              <a:t>def</a:t>
            </a:r>
            <a:r>
              <a:rPr lang="en-US" sz="1500" noProof="1" smtClean="0">
                <a:solidFill>
                  <a:schemeClr val="accent1">
                    <a:lumMod val="75000"/>
                  </a:schemeClr>
                </a:solidFill>
              </a:rPr>
              <a:t> display_winner(</a:t>
            </a:r>
            <a:r>
              <a:rPr lang="en-US" sz="1500" noProof="1" smtClean="0">
                <a:solidFill>
                  <a:srgbClr val="00B050"/>
                </a:solidFill>
              </a:rPr>
              <a:t>base</a:t>
            </a:r>
            <a:r>
              <a:rPr lang="en-US" sz="1500" noProof="1" smtClean="0">
                <a:solidFill>
                  <a:schemeClr val="accent1">
                    <a:lumMod val="75000"/>
                  </a:schemeClr>
                </a:solidFill>
              </a:rPr>
              <a:t>):</a:t>
            </a:r>
          </a:p>
          <a:p>
            <a:pPr marL="285750" indent="-285750">
              <a:lnSpc>
                <a:spcPct val="200000"/>
              </a:lnSpc>
              <a:buFont typeface="Arial" panose="020B0604020202020204" pitchFamily="34" charset="0"/>
              <a:buChar char="•"/>
            </a:pPr>
            <a:r>
              <a:rPr lang="en-US" sz="1500" noProof="1" smtClean="0">
                <a:solidFill>
                  <a:schemeClr val="bg2">
                    <a:lumMod val="60000"/>
                    <a:lumOff val="40000"/>
                  </a:schemeClr>
                </a:solidFill>
              </a:rPr>
              <a:t>def</a:t>
            </a:r>
            <a:r>
              <a:rPr lang="en-US" sz="1500" noProof="1" smtClean="0">
                <a:solidFill>
                  <a:schemeClr val="accent1">
                    <a:lumMod val="75000"/>
                  </a:schemeClr>
                </a:solidFill>
              </a:rPr>
              <a:t> display_setting()</a:t>
            </a:r>
          </a:p>
          <a:p>
            <a:pPr marL="285750" indent="-285750">
              <a:lnSpc>
                <a:spcPct val="200000"/>
              </a:lnSpc>
              <a:buFont typeface="Arial" panose="020B0604020202020204" pitchFamily="34" charset="0"/>
              <a:buChar char="•"/>
            </a:pPr>
            <a:endParaRPr lang="en-US" sz="1500" noProof="1">
              <a:solidFill>
                <a:schemeClr val="accent1">
                  <a:lumMod val="75000"/>
                </a:schemeClr>
              </a:solidFill>
            </a:endParaRP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99797" y="1677549"/>
            <a:ext cx="3173494" cy="2218272"/>
          </a:xfrm>
          <a:prstGeom prst="rect">
            <a:avLst/>
          </a:prstGeom>
        </p:spPr>
      </p:pic>
    </p:spTree>
    <p:extLst>
      <p:ext uri="{BB962C8B-B14F-4D97-AF65-F5344CB8AC3E}">
        <p14:creationId xmlns:p14="http://schemas.microsoft.com/office/powerpoint/2010/main" val="116645060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27"/>
        <p:cNvGrpSpPr/>
        <p:nvPr/>
      </p:nvGrpSpPr>
      <p:grpSpPr>
        <a:xfrm>
          <a:off x="0" y="0"/>
          <a:ext cx="0" cy="0"/>
          <a:chOff x="0" y="0"/>
          <a:chExt cx="0" cy="0"/>
        </a:xfrm>
      </p:grpSpPr>
      <p:grpSp>
        <p:nvGrpSpPr>
          <p:cNvPr id="1128" name="Google Shape;1128;p39"/>
          <p:cNvGrpSpPr/>
          <p:nvPr/>
        </p:nvGrpSpPr>
        <p:grpSpPr>
          <a:xfrm>
            <a:off x="991232" y="1068675"/>
            <a:ext cx="7158775" cy="3497225"/>
            <a:chOff x="992625" y="1068675"/>
            <a:chExt cx="7158775" cy="3497225"/>
          </a:xfrm>
        </p:grpSpPr>
        <p:sp>
          <p:nvSpPr>
            <p:cNvPr id="1129" name="Google Shape;1129;p39"/>
            <p:cNvSpPr/>
            <p:nvPr/>
          </p:nvSpPr>
          <p:spPr>
            <a:xfrm>
              <a:off x="993902" y="1068675"/>
              <a:ext cx="7157498" cy="9130"/>
            </a:xfrm>
            <a:custGeom>
              <a:avLst/>
              <a:gdLst/>
              <a:ahLst/>
              <a:cxnLst/>
              <a:rect l="l" t="t" r="r" b="b"/>
              <a:pathLst>
                <a:path w="61672" h="153" extrusionOk="0">
                  <a:moveTo>
                    <a:pt x="188" y="0"/>
                  </a:moveTo>
                  <a:cubicBezTo>
                    <a:pt x="83" y="0"/>
                    <a:pt x="1" y="36"/>
                    <a:pt x="1" y="83"/>
                  </a:cubicBezTo>
                  <a:cubicBezTo>
                    <a:pt x="1" y="117"/>
                    <a:pt x="83" y="153"/>
                    <a:pt x="188" y="153"/>
                  </a:cubicBezTo>
                  <a:lnTo>
                    <a:pt x="61473" y="153"/>
                  </a:lnTo>
                  <a:cubicBezTo>
                    <a:pt x="61578" y="153"/>
                    <a:pt x="61672" y="117"/>
                    <a:pt x="61672" y="83"/>
                  </a:cubicBezTo>
                  <a:cubicBezTo>
                    <a:pt x="61672" y="36"/>
                    <a:pt x="61578" y="0"/>
                    <a:pt x="61473" y="0"/>
                  </a:cubicBezTo>
                  <a:close/>
                </a:path>
              </a:pathLst>
            </a:custGeom>
            <a:solidFill>
              <a:srgbClr val="F2E1CC">
                <a:alpha val="85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39"/>
            <p:cNvSpPr/>
            <p:nvPr/>
          </p:nvSpPr>
          <p:spPr>
            <a:xfrm>
              <a:off x="993902" y="1306393"/>
              <a:ext cx="7157498" cy="9070"/>
            </a:xfrm>
            <a:custGeom>
              <a:avLst/>
              <a:gdLst/>
              <a:ahLst/>
              <a:cxnLst/>
              <a:rect l="l" t="t" r="r" b="b"/>
              <a:pathLst>
                <a:path w="61672" h="152" extrusionOk="0">
                  <a:moveTo>
                    <a:pt x="188" y="1"/>
                  </a:moveTo>
                  <a:cubicBezTo>
                    <a:pt x="83" y="1"/>
                    <a:pt x="1" y="35"/>
                    <a:pt x="1" y="82"/>
                  </a:cubicBezTo>
                  <a:cubicBezTo>
                    <a:pt x="1" y="117"/>
                    <a:pt x="83" y="152"/>
                    <a:pt x="188" y="152"/>
                  </a:cubicBezTo>
                  <a:lnTo>
                    <a:pt x="61473" y="152"/>
                  </a:lnTo>
                  <a:cubicBezTo>
                    <a:pt x="61578" y="152"/>
                    <a:pt x="61672" y="117"/>
                    <a:pt x="61672" y="82"/>
                  </a:cubicBezTo>
                  <a:cubicBezTo>
                    <a:pt x="61672" y="35"/>
                    <a:pt x="61578" y="1"/>
                    <a:pt x="61473" y="1"/>
                  </a:cubicBezTo>
                  <a:close/>
                </a:path>
              </a:pathLst>
            </a:custGeom>
            <a:solidFill>
              <a:srgbClr val="F2E1CC">
                <a:alpha val="85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39"/>
            <p:cNvSpPr/>
            <p:nvPr/>
          </p:nvSpPr>
          <p:spPr>
            <a:xfrm>
              <a:off x="993902" y="1544767"/>
              <a:ext cx="7157498" cy="8473"/>
            </a:xfrm>
            <a:custGeom>
              <a:avLst/>
              <a:gdLst/>
              <a:ahLst/>
              <a:cxnLst/>
              <a:rect l="l" t="t" r="r" b="b"/>
              <a:pathLst>
                <a:path w="61672" h="142" extrusionOk="0">
                  <a:moveTo>
                    <a:pt x="188" y="1"/>
                  </a:moveTo>
                  <a:cubicBezTo>
                    <a:pt x="83" y="1"/>
                    <a:pt x="1" y="24"/>
                    <a:pt x="1" y="71"/>
                  </a:cubicBezTo>
                  <a:cubicBezTo>
                    <a:pt x="1" y="106"/>
                    <a:pt x="83" y="141"/>
                    <a:pt x="188" y="141"/>
                  </a:cubicBezTo>
                  <a:lnTo>
                    <a:pt x="61473" y="141"/>
                  </a:lnTo>
                  <a:cubicBezTo>
                    <a:pt x="61578" y="141"/>
                    <a:pt x="61672" y="106"/>
                    <a:pt x="61672" y="71"/>
                  </a:cubicBezTo>
                  <a:cubicBezTo>
                    <a:pt x="61672" y="24"/>
                    <a:pt x="61578" y="1"/>
                    <a:pt x="61473" y="1"/>
                  </a:cubicBezTo>
                  <a:close/>
                </a:path>
              </a:pathLst>
            </a:custGeom>
            <a:solidFill>
              <a:srgbClr val="F2E1CC">
                <a:alpha val="85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39"/>
            <p:cNvSpPr/>
            <p:nvPr/>
          </p:nvSpPr>
          <p:spPr>
            <a:xfrm>
              <a:off x="993902" y="1782485"/>
              <a:ext cx="7157498" cy="8413"/>
            </a:xfrm>
            <a:custGeom>
              <a:avLst/>
              <a:gdLst/>
              <a:ahLst/>
              <a:cxnLst/>
              <a:rect l="l" t="t" r="r" b="b"/>
              <a:pathLst>
                <a:path w="61672" h="141" extrusionOk="0">
                  <a:moveTo>
                    <a:pt x="188" y="0"/>
                  </a:moveTo>
                  <a:cubicBezTo>
                    <a:pt x="83" y="0"/>
                    <a:pt x="1" y="36"/>
                    <a:pt x="1" y="70"/>
                  </a:cubicBezTo>
                  <a:cubicBezTo>
                    <a:pt x="1" y="117"/>
                    <a:pt x="83" y="140"/>
                    <a:pt x="188" y="140"/>
                  </a:cubicBezTo>
                  <a:lnTo>
                    <a:pt x="61473" y="140"/>
                  </a:lnTo>
                  <a:cubicBezTo>
                    <a:pt x="61578" y="140"/>
                    <a:pt x="61672" y="117"/>
                    <a:pt x="61672" y="70"/>
                  </a:cubicBezTo>
                  <a:cubicBezTo>
                    <a:pt x="61672" y="36"/>
                    <a:pt x="61578" y="0"/>
                    <a:pt x="61473" y="0"/>
                  </a:cubicBezTo>
                  <a:close/>
                </a:path>
              </a:pathLst>
            </a:custGeom>
            <a:solidFill>
              <a:srgbClr val="F2E1CC">
                <a:alpha val="85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39"/>
            <p:cNvSpPr/>
            <p:nvPr/>
          </p:nvSpPr>
          <p:spPr>
            <a:xfrm>
              <a:off x="993902" y="2020202"/>
              <a:ext cx="7157498" cy="9070"/>
            </a:xfrm>
            <a:custGeom>
              <a:avLst/>
              <a:gdLst/>
              <a:ahLst/>
              <a:cxnLst/>
              <a:rect l="l" t="t" r="r" b="b"/>
              <a:pathLst>
                <a:path w="61672" h="152" extrusionOk="0">
                  <a:moveTo>
                    <a:pt x="188" y="0"/>
                  </a:moveTo>
                  <a:cubicBezTo>
                    <a:pt x="83" y="0"/>
                    <a:pt x="1" y="35"/>
                    <a:pt x="1" y="70"/>
                  </a:cubicBezTo>
                  <a:cubicBezTo>
                    <a:pt x="1" y="117"/>
                    <a:pt x="83" y="152"/>
                    <a:pt x="188" y="152"/>
                  </a:cubicBezTo>
                  <a:lnTo>
                    <a:pt x="61473" y="152"/>
                  </a:lnTo>
                  <a:cubicBezTo>
                    <a:pt x="61578" y="152"/>
                    <a:pt x="61672" y="117"/>
                    <a:pt x="61672" y="70"/>
                  </a:cubicBezTo>
                  <a:cubicBezTo>
                    <a:pt x="61672" y="35"/>
                    <a:pt x="61578" y="0"/>
                    <a:pt x="61473" y="0"/>
                  </a:cubicBezTo>
                  <a:close/>
                </a:path>
              </a:pathLst>
            </a:custGeom>
            <a:solidFill>
              <a:srgbClr val="F2E1CC">
                <a:alpha val="85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39"/>
            <p:cNvSpPr/>
            <p:nvPr/>
          </p:nvSpPr>
          <p:spPr>
            <a:xfrm>
              <a:off x="993902" y="2257860"/>
              <a:ext cx="7157498" cy="9130"/>
            </a:xfrm>
            <a:custGeom>
              <a:avLst/>
              <a:gdLst/>
              <a:ahLst/>
              <a:cxnLst/>
              <a:rect l="l" t="t" r="r" b="b"/>
              <a:pathLst>
                <a:path w="61672" h="153" extrusionOk="0">
                  <a:moveTo>
                    <a:pt x="188" y="0"/>
                  </a:moveTo>
                  <a:cubicBezTo>
                    <a:pt x="83" y="0"/>
                    <a:pt x="1" y="36"/>
                    <a:pt x="1" y="83"/>
                  </a:cubicBezTo>
                  <a:cubicBezTo>
                    <a:pt x="1" y="117"/>
                    <a:pt x="83" y="153"/>
                    <a:pt x="188" y="153"/>
                  </a:cubicBezTo>
                  <a:lnTo>
                    <a:pt x="61473" y="153"/>
                  </a:lnTo>
                  <a:cubicBezTo>
                    <a:pt x="61578" y="153"/>
                    <a:pt x="61672" y="117"/>
                    <a:pt x="61672" y="83"/>
                  </a:cubicBezTo>
                  <a:cubicBezTo>
                    <a:pt x="61672" y="36"/>
                    <a:pt x="61578" y="0"/>
                    <a:pt x="61473" y="0"/>
                  </a:cubicBezTo>
                  <a:close/>
                </a:path>
              </a:pathLst>
            </a:custGeom>
            <a:solidFill>
              <a:srgbClr val="F2E1CC">
                <a:alpha val="85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39"/>
            <p:cNvSpPr/>
            <p:nvPr/>
          </p:nvSpPr>
          <p:spPr>
            <a:xfrm>
              <a:off x="992625" y="2495578"/>
              <a:ext cx="7157382" cy="9070"/>
            </a:xfrm>
            <a:custGeom>
              <a:avLst/>
              <a:gdLst/>
              <a:ahLst/>
              <a:cxnLst/>
              <a:rect l="l" t="t" r="r" b="b"/>
              <a:pathLst>
                <a:path w="61671" h="152" extrusionOk="0">
                  <a:moveTo>
                    <a:pt x="188" y="1"/>
                  </a:moveTo>
                  <a:cubicBezTo>
                    <a:pt x="94" y="1"/>
                    <a:pt x="1" y="35"/>
                    <a:pt x="1" y="82"/>
                  </a:cubicBezTo>
                  <a:cubicBezTo>
                    <a:pt x="1" y="117"/>
                    <a:pt x="94" y="152"/>
                    <a:pt x="188" y="152"/>
                  </a:cubicBezTo>
                  <a:lnTo>
                    <a:pt x="61484" y="152"/>
                  </a:lnTo>
                  <a:cubicBezTo>
                    <a:pt x="61589" y="152"/>
                    <a:pt x="61671" y="117"/>
                    <a:pt x="61671" y="82"/>
                  </a:cubicBezTo>
                  <a:cubicBezTo>
                    <a:pt x="61671" y="35"/>
                    <a:pt x="61589" y="1"/>
                    <a:pt x="61484" y="1"/>
                  </a:cubicBezTo>
                  <a:close/>
                </a:path>
              </a:pathLst>
            </a:custGeom>
            <a:solidFill>
              <a:srgbClr val="F2E1CC">
                <a:alpha val="85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36" name="Google Shape;1136;p39"/>
            <p:cNvGrpSpPr/>
            <p:nvPr/>
          </p:nvGrpSpPr>
          <p:grpSpPr>
            <a:xfrm>
              <a:off x="992625" y="2695752"/>
              <a:ext cx="7158775" cy="1870148"/>
              <a:chOff x="992625" y="2695752"/>
              <a:chExt cx="7158775" cy="1870148"/>
            </a:xfrm>
          </p:grpSpPr>
          <p:sp>
            <p:nvSpPr>
              <p:cNvPr id="1137" name="Google Shape;1137;p39"/>
              <p:cNvSpPr/>
              <p:nvPr/>
            </p:nvSpPr>
            <p:spPr>
              <a:xfrm>
                <a:off x="992625" y="2695752"/>
                <a:ext cx="7157382" cy="8473"/>
              </a:xfrm>
              <a:custGeom>
                <a:avLst/>
                <a:gdLst/>
                <a:ahLst/>
                <a:cxnLst/>
                <a:rect l="l" t="t" r="r" b="b"/>
                <a:pathLst>
                  <a:path w="61671" h="142" extrusionOk="0">
                    <a:moveTo>
                      <a:pt x="188" y="1"/>
                    </a:moveTo>
                    <a:cubicBezTo>
                      <a:pt x="94" y="1"/>
                      <a:pt x="1" y="24"/>
                      <a:pt x="1" y="71"/>
                    </a:cubicBezTo>
                    <a:cubicBezTo>
                      <a:pt x="1" y="106"/>
                      <a:pt x="94" y="141"/>
                      <a:pt x="188" y="141"/>
                    </a:cubicBezTo>
                    <a:lnTo>
                      <a:pt x="61484" y="141"/>
                    </a:lnTo>
                    <a:cubicBezTo>
                      <a:pt x="61589" y="141"/>
                      <a:pt x="61671" y="106"/>
                      <a:pt x="61671" y="71"/>
                    </a:cubicBezTo>
                    <a:cubicBezTo>
                      <a:pt x="61671" y="24"/>
                      <a:pt x="61589" y="1"/>
                      <a:pt x="61484" y="1"/>
                    </a:cubicBezTo>
                    <a:close/>
                  </a:path>
                </a:pathLst>
              </a:custGeom>
              <a:solidFill>
                <a:srgbClr val="F2E1CC">
                  <a:alpha val="85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39"/>
              <p:cNvSpPr/>
              <p:nvPr/>
            </p:nvSpPr>
            <p:spPr>
              <a:xfrm>
                <a:off x="993902" y="2892150"/>
                <a:ext cx="7157498" cy="9130"/>
              </a:xfrm>
              <a:custGeom>
                <a:avLst/>
                <a:gdLst/>
                <a:ahLst/>
                <a:cxnLst/>
                <a:rect l="l" t="t" r="r" b="b"/>
                <a:pathLst>
                  <a:path w="61672" h="153" extrusionOk="0">
                    <a:moveTo>
                      <a:pt x="188" y="0"/>
                    </a:moveTo>
                    <a:cubicBezTo>
                      <a:pt x="83" y="0"/>
                      <a:pt x="1" y="36"/>
                      <a:pt x="1" y="83"/>
                    </a:cubicBezTo>
                    <a:cubicBezTo>
                      <a:pt x="1" y="117"/>
                      <a:pt x="83" y="153"/>
                      <a:pt x="188" y="153"/>
                    </a:cubicBezTo>
                    <a:lnTo>
                      <a:pt x="61473" y="153"/>
                    </a:lnTo>
                    <a:cubicBezTo>
                      <a:pt x="61578" y="153"/>
                      <a:pt x="61672" y="117"/>
                      <a:pt x="61672" y="83"/>
                    </a:cubicBezTo>
                    <a:cubicBezTo>
                      <a:pt x="61672" y="36"/>
                      <a:pt x="61578" y="0"/>
                      <a:pt x="61473" y="0"/>
                    </a:cubicBezTo>
                    <a:close/>
                  </a:path>
                </a:pathLst>
              </a:custGeom>
              <a:solidFill>
                <a:srgbClr val="F2E1CC">
                  <a:alpha val="85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39"/>
              <p:cNvSpPr/>
              <p:nvPr/>
            </p:nvSpPr>
            <p:spPr>
              <a:xfrm>
                <a:off x="993902" y="3129868"/>
                <a:ext cx="7157498" cy="9070"/>
              </a:xfrm>
              <a:custGeom>
                <a:avLst/>
                <a:gdLst/>
                <a:ahLst/>
                <a:cxnLst/>
                <a:rect l="l" t="t" r="r" b="b"/>
                <a:pathLst>
                  <a:path w="61672" h="152" extrusionOk="0">
                    <a:moveTo>
                      <a:pt x="188" y="1"/>
                    </a:moveTo>
                    <a:cubicBezTo>
                      <a:pt x="83" y="1"/>
                      <a:pt x="1" y="35"/>
                      <a:pt x="1" y="82"/>
                    </a:cubicBezTo>
                    <a:cubicBezTo>
                      <a:pt x="1" y="117"/>
                      <a:pt x="83" y="152"/>
                      <a:pt x="188" y="152"/>
                    </a:cubicBezTo>
                    <a:lnTo>
                      <a:pt x="61473" y="152"/>
                    </a:lnTo>
                    <a:cubicBezTo>
                      <a:pt x="61578" y="152"/>
                      <a:pt x="61672" y="117"/>
                      <a:pt x="61672" y="82"/>
                    </a:cubicBezTo>
                    <a:cubicBezTo>
                      <a:pt x="61672" y="35"/>
                      <a:pt x="61578" y="1"/>
                      <a:pt x="61473" y="1"/>
                    </a:cubicBezTo>
                    <a:close/>
                  </a:path>
                </a:pathLst>
              </a:custGeom>
              <a:solidFill>
                <a:srgbClr val="F2E1CC">
                  <a:alpha val="85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39"/>
              <p:cNvSpPr/>
              <p:nvPr/>
            </p:nvSpPr>
            <p:spPr>
              <a:xfrm>
                <a:off x="993902" y="3368242"/>
                <a:ext cx="7157498" cy="8473"/>
              </a:xfrm>
              <a:custGeom>
                <a:avLst/>
                <a:gdLst/>
                <a:ahLst/>
                <a:cxnLst/>
                <a:rect l="l" t="t" r="r" b="b"/>
                <a:pathLst>
                  <a:path w="61672" h="142" extrusionOk="0">
                    <a:moveTo>
                      <a:pt x="188" y="1"/>
                    </a:moveTo>
                    <a:cubicBezTo>
                      <a:pt x="83" y="1"/>
                      <a:pt x="1" y="24"/>
                      <a:pt x="1" y="71"/>
                    </a:cubicBezTo>
                    <a:cubicBezTo>
                      <a:pt x="1" y="106"/>
                      <a:pt x="83" y="141"/>
                      <a:pt x="188" y="141"/>
                    </a:cubicBezTo>
                    <a:lnTo>
                      <a:pt x="61473" y="141"/>
                    </a:lnTo>
                    <a:cubicBezTo>
                      <a:pt x="61578" y="141"/>
                      <a:pt x="61672" y="106"/>
                      <a:pt x="61672" y="71"/>
                    </a:cubicBezTo>
                    <a:cubicBezTo>
                      <a:pt x="61672" y="24"/>
                      <a:pt x="61578" y="1"/>
                      <a:pt x="61473" y="1"/>
                    </a:cubicBezTo>
                    <a:close/>
                  </a:path>
                </a:pathLst>
              </a:custGeom>
              <a:solidFill>
                <a:srgbClr val="F2E1CC">
                  <a:alpha val="85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39"/>
              <p:cNvSpPr/>
              <p:nvPr/>
            </p:nvSpPr>
            <p:spPr>
              <a:xfrm>
                <a:off x="993902" y="3605960"/>
                <a:ext cx="7157498" cy="8413"/>
              </a:xfrm>
              <a:custGeom>
                <a:avLst/>
                <a:gdLst/>
                <a:ahLst/>
                <a:cxnLst/>
                <a:rect l="l" t="t" r="r" b="b"/>
                <a:pathLst>
                  <a:path w="61672" h="141" extrusionOk="0">
                    <a:moveTo>
                      <a:pt x="188" y="0"/>
                    </a:moveTo>
                    <a:cubicBezTo>
                      <a:pt x="83" y="0"/>
                      <a:pt x="1" y="36"/>
                      <a:pt x="1" y="70"/>
                    </a:cubicBezTo>
                    <a:cubicBezTo>
                      <a:pt x="1" y="117"/>
                      <a:pt x="83" y="140"/>
                      <a:pt x="188" y="140"/>
                    </a:cubicBezTo>
                    <a:lnTo>
                      <a:pt x="61473" y="140"/>
                    </a:lnTo>
                    <a:cubicBezTo>
                      <a:pt x="61578" y="140"/>
                      <a:pt x="61672" y="117"/>
                      <a:pt x="61672" y="70"/>
                    </a:cubicBezTo>
                    <a:cubicBezTo>
                      <a:pt x="61672" y="36"/>
                      <a:pt x="61578" y="0"/>
                      <a:pt x="61473" y="0"/>
                    </a:cubicBezTo>
                    <a:close/>
                  </a:path>
                </a:pathLst>
              </a:custGeom>
              <a:solidFill>
                <a:srgbClr val="F2E1CC">
                  <a:alpha val="85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39"/>
              <p:cNvSpPr/>
              <p:nvPr/>
            </p:nvSpPr>
            <p:spPr>
              <a:xfrm>
                <a:off x="993902" y="3843677"/>
                <a:ext cx="7157498" cy="9070"/>
              </a:xfrm>
              <a:custGeom>
                <a:avLst/>
                <a:gdLst/>
                <a:ahLst/>
                <a:cxnLst/>
                <a:rect l="l" t="t" r="r" b="b"/>
                <a:pathLst>
                  <a:path w="61672" h="152" extrusionOk="0">
                    <a:moveTo>
                      <a:pt x="188" y="0"/>
                    </a:moveTo>
                    <a:cubicBezTo>
                      <a:pt x="83" y="0"/>
                      <a:pt x="1" y="35"/>
                      <a:pt x="1" y="70"/>
                    </a:cubicBezTo>
                    <a:cubicBezTo>
                      <a:pt x="1" y="117"/>
                      <a:pt x="83" y="152"/>
                      <a:pt x="188" y="152"/>
                    </a:cubicBezTo>
                    <a:lnTo>
                      <a:pt x="61473" y="152"/>
                    </a:lnTo>
                    <a:cubicBezTo>
                      <a:pt x="61578" y="152"/>
                      <a:pt x="61672" y="117"/>
                      <a:pt x="61672" y="70"/>
                    </a:cubicBezTo>
                    <a:cubicBezTo>
                      <a:pt x="61672" y="35"/>
                      <a:pt x="61578" y="0"/>
                      <a:pt x="61473" y="0"/>
                    </a:cubicBezTo>
                    <a:close/>
                  </a:path>
                </a:pathLst>
              </a:custGeom>
              <a:solidFill>
                <a:srgbClr val="F2E1CC">
                  <a:alpha val="85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39"/>
              <p:cNvSpPr/>
              <p:nvPr/>
            </p:nvSpPr>
            <p:spPr>
              <a:xfrm>
                <a:off x="993902" y="4081335"/>
                <a:ext cx="7157498" cy="9130"/>
              </a:xfrm>
              <a:custGeom>
                <a:avLst/>
                <a:gdLst/>
                <a:ahLst/>
                <a:cxnLst/>
                <a:rect l="l" t="t" r="r" b="b"/>
                <a:pathLst>
                  <a:path w="61672" h="153" extrusionOk="0">
                    <a:moveTo>
                      <a:pt x="188" y="0"/>
                    </a:moveTo>
                    <a:cubicBezTo>
                      <a:pt x="83" y="0"/>
                      <a:pt x="1" y="36"/>
                      <a:pt x="1" y="83"/>
                    </a:cubicBezTo>
                    <a:cubicBezTo>
                      <a:pt x="1" y="117"/>
                      <a:pt x="83" y="153"/>
                      <a:pt x="188" y="153"/>
                    </a:cubicBezTo>
                    <a:lnTo>
                      <a:pt x="61473" y="153"/>
                    </a:lnTo>
                    <a:cubicBezTo>
                      <a:pt x="61578" y="153"/>
                      <a:pt x="61672" y="117"/>
                      <a:pt x="61672" y="83"/>
                    </a:cubicBezTo>
                    <a:cubicBezTo>
                      <a:pt x="61672" y="36"/>
                      <a:pt x="61578" y="0"/>
                      <a:pt x="61473" y="0"/>
                    </a:cubicBezTo>
                    <a:close/>
                  </a:path>
                </a:pathLst>
              </a:custGeom>
              <a:solidFill>
                <a:srgbClr val="F2E1CC">
                  <a:alpha val="85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39"/>
              <p:cNvSpPr/>
              <p:nvPr/>
            </p:nvSpPr>
            <p:spPr>
              <a:xfrm>
                <a:off x="992625" y="4319053"/>
                <a:ext cx="7157382" cy="9070"/>
              </a:xfrm>
              <a:custGeom>
                <a:avLst/>
                <a:gdLst/>
                <a:ahLst/>
                <a:cxnLst/>
                <a:rect l="l" t="t" r="r" b="b"/>
                <a:pathLst>
                  <a:path w="61671" h="152" extrusionOk="0">
                    <a:moveTo>
                      <a:pt x="188" y="1"/>
                    </a:moveTo>
                    <a:cubicBezTo>
                      <a:pt x="94" y="1"/>
                      <a:pt x="1" y="35"/>
                      <a:pt x="1" y="82"/>
                    </a:cubicBezTo>
                    <a:cubicBezTo>
                      <a:pt x="1" y="117"/>
                      <a:pt x="94" y="152"/>
                      <a:pt x="188" y="152"/>
                    </a:cubicBezTo>
                    <a:lnTo>
                      <a:pt x="61484" y="152"/>
                    </a:lnTo>
                    <a:cubicBezTo>
                      <a:pt x="61589" y="152"/>
                      <a:pt x="61671" y="117"/>
                      <a:pt x="61671" y="82"/>
                    </a:cubicBezTo>
                    <a:cubicBezTo>
                      <a:pt x="61671" y="35"/>
                      <a:pt x="61589" y="1"/>
                      <a:pt x="61484" y="1"/>
                    </a:cubicBezTo>
                    <a:close/>
                  </a:path>
                </a:pathLst>
              </a:custGeom>
              <a:solidFill>
                <a:srgbClr val="F2E1CC">
                  <a:alpha val="85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39"/>
              <p:cNvSpPr/>
              <p:nvPr/>
            </p:nvSpPr>
            <p:spPr>
              <a:xfrm>
                <a:off x="992625" y="4557427"/>
                <a:ext cx="7157382" cy="8473"/>
              </a:xfrm>
              <a:custGeom>
                <a:avLst/>
                <a:gdLst/>
                <a:ahLst/>
                <a:cxnLst/>
                <a:rect l="l" t="t" r="r" b="b"/>
                <a:pathLst>
                  <a:path w="61671" h="142" extrusionOk="0">
                    <a:moveTo>
                      <a:pt x="188" y="1"/>
                    </a:moveTo>
                    <a:cubicBezTo>
                      <a:pt x="94" y="1"/>
                      <a:pt x="1" y="24"/>
                      <a:pt x="1" y="71"/>
                    </a:cubicBezTo>
                    <a:cubicBezTo>
                      <a:pt x="1" y="106"/>
                      <a:pt x="94" y="141"/>
                      <a:pt x="188" y="141"/>
                    </a:cubicBezTo>
                    <a:lnTo>
                      <a:pt x="61484" y="141"/>
                    </a:lnTo>
                    <a:cubicBezTo>
                      <a:pt x="61589" y="141"/>
                      <a:pt x="61671" y="106"/>
                      <a:pt x="61671" y="71"/>
                    </a:cubicBezTo>
                    <a:cubicBezTo>
                      <a:pt x="61671" y="24"/>
                      <a:pt x="61589" y="1"/>
                      <a:pt x="61484" y="1"/>
                    </a:cubicBezTo>
                    <a:close/>
                  </a:path>
                </a:pathLst>
              </a:custGeom>
              <a:solidFill>
                <a:srgbClr val="F2E1CC">
                  <a:alpha val="85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146" name="Google Shape;1146;p39"/>
          <p:cNvSpPr txBox="1">
            <a:spLocks noGrp="1"/>
          </p:cNvSpPr>
          <p:nvPr>
            <p:ph type="title"/>
          </p:nvPr>
        </p:nvSpPr>
        <p:spPr>
          <a:xfrm>
            <a:off x="713100" y="532852"/>
            <a:ext cx="7710900" cy="615343"/>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smtClean="0">
                <a:latin typeface="Times New Roman" panose="02020603050405020304" pitchFamily="18" charset="0"/>
                <a:cs typeface="Times New Roman" panose="02020603050405020304" pitchFamily="18" charset="0"/>
              </a:rPr>
              <a:t>File game_main.py </a:t>
            </a:r>
            <a:endParaRPr dirty="0">
              <a:latin typeface="Times New Roman" panose="02020603050405020304" pitchFamily="18" charset="0"/>
              <a:cs typeface="Times New Roman" panose="02020603050405020304" pitchFamily="18" charset="0"/>
            </a:endParaRPr>
          </a:p>
        </p:txBody>
      </p:sp>
      <p:sp>
        <p:nvSpPr>
          <p:cNvPr id="1148" name="Google Shape;1148;p39"/>
          <p:cNvSpPr/>
          <p:nvPr/>
        </p:nvSpPr>
        <p:spPr>
          <a:xfrm>
            <a:off x="3670213" y="241202"/>
            <a:ext cx="1796685" cy="451296"/>
          </a:xfrm>
          <a:custGeom>
            <a:avLst/>
            <a:gdLst/>
            <a:ahLst/>
            <a:cxnLst/>
            <a:rect l="l" t="t" r="r" b="b"/>
            <a:pathLst>
              <a:path w="20842" h="5235" extrusionOk="0">
                <a:moveTo>
                  <a:pt x="234" y="0"/>
                </a:moveTo>
                <a:lnTo>
                  <a:pt x="0" y="4077"/>
                </a:lnTo>
                <a:lnTo>
                  <a:pt x="20619" y="5234"/>
                </a:lnTo>
                <a:lnTo>
                  <a:pt x="20841" y="1145"/>
                </a:lnTo>
                <a:lnTo>
                  <a:pt x="234" y="0"/>
                </a:lnTo>
                <a:close/>
              </a:path>
            </a:pathLst>
          </a:custGeom>
          <a:solidFill>
            <a:srgbClr val="E6AA54">
              <a:alpha val="84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2"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6585" y="700160"/>
            <a:ext cx="244653" cy="341831"/>
          </a:xfrm>
          <a:prstGeom prst="rect">
            <a:avLst/>
          </a:prstGeom>
        </p:spPr>
      </p:pic>
      <p:sp>
        <p:nvSpPr>
          <p:cNvPr id="2" name="TextBox 1"/>
          <p:cNvSpPr txBox="1"/>
          <p:nvPr/>
        </p:nvSpPr>
        <p:spPr>
          <a:xfrm>
            <a:off x="1212272" y="1570287"/>
            <a:ext cx="6040582" cy="1815882"/>
          </a:xfrm>
          <a:prstGeom prst="rect">
            <a:avLst/>
          </a:prstGeom>
          <a:noFill/>
        </p:spPr>
        <p:txBody>
          <a:bodyPr wrap="square" rtlCol="0">
            <a:spAutoFit/>
          </a:bodyPr>
          <a:lstStyle/>
          <a:p>
            <a:pPr marL="285750" indent="-285750">
              <a:lnSpc>
                <a:spcPct val="200000"/>
              </a:lnSpc>
              <a:buFont typeface="Arial" panose="020B0604020202020204" pitchFamily="34" charset="0"/>
              <a:buChar char="•"/>
            </a:pPr>
            <a:r>
              <a:rPr lang="en-US" noProof="1" smtClean="0"/>
              <a:t>Chứa </a:t>
            </a:r>
            <a:r>
              <a:rPr lang="en-US" noProof="1" smtClean="0">
                <a:solidFill>
                  <a:srgbClr val="00B050"/>
                </a:solidFill>
              </a:rPr>
              <a:t>class Main()</a:t>
            </a:r>
            <a:r>
              <a:rPr lang="en-US" noProof="1" smtClean="0"/>
              <a:t>: để chạy game</a:t>
            </a:r>
          </a:p>
          <a:p>
            <a:pPr marL="285750" indent="-285750">
              <a:lnSpc>
                <a:spcPct val="200000"/>
              </a:lnSpc>
              <a:buFont typeface="Arial" panose="020B0604020202020204" pitchFamily="34" charset="0"/>
              <a:buChar char="•"/>
            </a:pPr>
            <a:r>
              <a:rPr lang="en-US" noProof="1" smtClean="0"/>
              <a:t>Sử dụng các file Modul đã viết ở trên để tạo game</a:t>
            </a:r>
          </a:p>
          <a:p>
            <a:pPr marL="285750" indent="-285750">
              <a:lnSpc>
                <a:spcPct val="200000"/>
              </a:lnSpc>
              <a:buFont typeface="Arial" panose="020B0604020202020204" pitchFamily="34" charset="0"/>
              <a:buChar char="•"/>
            </a:pPr>
            <a:r>
              <a:rPr lang="en-US" noProof="1" smtClean="0"/>
              <a:t>Chứa vòng while event</a:t>
            </a:r>
          </a:p>
          <a:p>
            <a:pPr marL="285750" indent="-285750">
              <a:lnSpc>
                <a:spcPct val="200000"/>
              </a:lnSpc>
              <a:buFont typeface="Arial" panose="020B0604020202020204" pitchFamily="34" charset="0"/>
              <a:buChar char="•"/>
            </a:pPr>
            <a:r>
              <a:rPr lang="en-US" noProof="1" smtClean="0"/>
              <a:t>Chứa setting nút điều khiển</a:t>
            </a:r>
            <a:endParaRPr lang="en-US" noProof="1"/>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01015" y="931183"/>
            <a:ext cx="2667362" cy="2957072"/>
          </a:xfrm>
          <a:prstGeom prst="rect">
            <a:avLst/>
          </a:prstGeom>
        </p:spPr>
      </p:pic>
    </p:spTree>
    <p:extLst>
      <p:ext uri="{BB962C8B-B14F-4D97-AF65-F5344CB8AC3E}">
        <p14:creationId xmlns:p14="http://schemas.microsoft.com/office/powerpoint/2010/main" val="417444102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27"/>
        <p:cNvGrpSpPr/>
        <p:nvPr/>
      </p:nvGrpSpPr>
      <p:grpSpPr>
        <a:xfrm>
          <a:off x="0" y="0"/>
          <a:ext cx="0" cy="0"/>
          <a:chOff x="0" y="0"/>
          <a:chExt cx="0" cy="0"/>
        </a:xfrm>
      </p:grpSpPr>
      <p:grpSp>
        <p:nvGrpSpPr>
          <p:cNvPr id="1128" name="Google Shape;1128;p39"/>
          <p:cNvGrpSpPr/>
          <p:nvPr/>
        </p:nvGrpSpPr>
        <p:grpSpPr>
          <a:xfrm>
            <a:off x="991232" y="1068675"/>
            <a:ext cx="7158775" cy="3497225"/>
            <a:chOff x="992625" y="1068675"/>
            <a:chExt cx="7158775" cy="3497225"/>
          </a:xfrm>
        </p:grpSpPr>
        <p:sp>
          <p:nvSpPr>
            <p:cNvPr id="1129" name="Google Shape;1129;p39"/>
            <p:cNvSpPr/>
            <p:nvPr/>
          </p:nvSpPr>
          <p:spPr>
            <a:xfrm>
              <a:off x="993902" y="1068675"/>
              <a:ext cx="7157498" cy="9130"/>
            </a:xfrm>
            <a:custGeom>
              <a:avLst/>
              <a:gdLst/>
              <a:ahLst/>
              <a:cxnLst/>
              <a:rect l="l" t="t" r="r" b="b"/>
              <a:pathLst>
                <a:path w="61672" h="153" extrusionOk="0">
                  <a:moveTo>
                    <a:pt x="188" y="0"/>
                  </a:moveTo>
                  <a:cubicBezTo>
                    <a:pt x="83" y="0"/>
                    <a:pt x="1" y="36"/>
                    <a:pt x="1" y="83"/>
                  </a:cubicBezTo>
                  <a:cubicBezTo>
                    <a:pt x="1" y="117"/>
                    <a:pt x="83" y="153"/>
                    <a:pt x="188" y="153"/>
                  </a:cubicBezTo>
                  <a:lnTo>
                    <a:pt x="61473" y="153"/>
                  </a:lnTo>
                  <a:cubicBezTo>
                    <a:pt x="61578" y="153"/>
                    <a:pt x="61672" y="117"/>
                    <a:pt x="61672" y="83"/>
                  </a:cubicBezTo>
                  <a:cubicBezTo>
                    <a:pt x="61672" y="36"/>
                    <a:pt x="61578" y="0"/>
                    <a:pt x="61473" y="0"/>
                  </a:cubicBezTo>
                  <a:close/>
                </a:path>
              </a:pathLst>
            </a:custGeom>
            <a:solidFill>
              <a:srgbClr val="F2E1CC">
                <a:alpha val="85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39"/>
            <p:cNvSpPr/>
            <p:nvPr/>
          </p:nvSpPr>
          <p:spPr>
            <a:xfrm>
              <a:off x="993902" y="1306393"/>
              <a:ext cx="7157498" cy="9070"/>
            </a:xfrm>
            <a:custGeom>
              <a:avLst/>
              <a:gdLst/>
              <a:ahLst/>
              <a:cxnLst/>
              <a:rect l="l" t="t" r="r" b="b"/>
              <a:pathLst>
                <a:path w="61672" h="152" extrusionOk="0">
                  <a:moveTo>
                    <a:pt x="188" y="1"/>
                  </a:moveTo>
                  <a:cubicBezTo>
                    <a:pt x="83" y="1"/>
                    <a:pt x="1" y="35"/>
                    <a:pt x="1" y="82"/>
                  </a:cubicBezTo>
                  <a:cubicBezTo>
                    <a:pt x="1" y="117"/>
                    <a:pt x="83" y="152"/>
                    <a:pt x="188" y="152"/>
                  </a:cubicBezTo>
                  <a:lnTo>
                    <a:pt x="61473" y="152"/>
                  </a:lnTo>
                  <a:cubicBezTo>
                    <a:pt x="61578" y="152"/>
                    <a:pt x="61672" y="117"/>
                    <a:pt x="61672" y="82"/>
                  </a:cubicBezTo>
                  <a:cubicBezTo>
                    <a:pt x="61672" y="35"/>
                    <a:pt x="61578" y="1"/>
                    <a:pt x="61473" y="1"/>
                  </a:cubicBezTo>
                  <a:close/>
                </a:path>
              </a:pathLst>
            </a:custGeom>
            <a:solidFill>
              <a:srgbClr val="F2E1CC">
                <a:alpha val="85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39"/>
            <p:cNvSpPr/>
            <p:nvPr/>
          </p:nvSpPr>
          <p:spPr>
            <a:xfrm>
              <a:off x="993902" y="1544767"/>
              <a:ext cx="7157498" cy="8473"/>
            </a:xfrm>
            <a:custGeom>
              <a:avLst/>
              <a:gdLst/>
              <a:ahLst/>
              <a:cxnLst/>
              <a:rect l="l" t="t" r="r" b="b"/>
              <a:pathLst>
                <a:path w="61672" h="142" extrusionOk="0">
                  <a:moveTo>
                    <a:pt x="188" y="1"/>
                  </a:moveTo>
                  <a:cubicBezTo>
                    <a:pt x="83" y="1"/>
                    <a:pt x="1" y="24"/>
                    <a:pt x="1" y="71"/>
                  </a:cubicBezTo>
                  <a:cubicBezTo>
                    <a:pt x="1" y="106"/>
                    <a:pt x="83" y="141"/>
                    <a:pt x="188" y="141"/>
                  </a:cubicBezTo>
                  <a:lnTo>
                    <a:pt x="61473" y="141"/>
                  </a:lnTo>
                  <a:cubicBezTo>
                    <a:pt x="61578" y="141"/>
                    <a:pt x="61672" y="106"/>
                    <a:pt x="61672" y="71"/>
                  </a:cubicBezTo>
                  <a:cubicBezTo>
                    <a:pt x="61672" y="24"/>
                    <a:pt x="61578" y="1"/>
                    <a:pt x="61473" y="1"/>
                  </a:cubicBezTo>
                  <a:close/>
                </a:path>
              </a:pathLst>
            </a:custGeom>
            <a:solidFill>
              <a:srgbClr val="F2E1CC">
                <a:alpha val="85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39"/>
            <p:cNvSpPr/>
            <p:nvPr/>
          </p:nvSpPr>
          <p:spPr>
            <a:xfrm>
              <a:off x="993902" y="1782485"/>
              <a:ext cx="7157498" cy="8413"/>
            </a:xfrm>
            <a:custGeom>
              <a:avLst/>
              <a:gdLst/>
              <a:ahLst/>
              <a:cxnLst/>
              <a:rect l="l" t="t" r="r" b="b"/>
              <a:pathLst>
                <a:path w="61672" h="141" extrusionOk="0">
                  <a:moveTo>
                    <a:pt x="188" y="0"/>
                  </a:moveTo>
                  <a:cubicBezTo>
                    <a:pt x="83" y="0"/>
                    <a:pt x="1" y="36"/>
                    <a:pt x="1" y="70"/>
                  </a:cubicBezTo>
                  <a:cubicBezTo>
                    <a:pt x="1" y="117"/>
                    <a:pt x="83" y="140"/>
                    <a:pt x="188" y="140"/>
                  </a:cubicBezTo>
                  <a:lnTo>
                    <a:pt x="61473" y="140"/>
                  </a:lnTo>
                  <a:cubicBezTo>
                    <a:pt x="61578" y="140"/>
                    <a:pt x="61672" y="117"/>
                    <a:pt x="61672" y="70"/>
                  </a:cubicBezTo>
                  <a:cubicBezTo>
                    <a:pt x="61672" y="36"/>
                    <a:pt x="61578" y="0"/>
                    <a:pt x="61473" y="0"/>
                  </a:cubicBezTo>
                  <a:close/>
                </a:path>
              </a:pathLst>
            </a:custGeom>
            <a:solidFill>
              <a:srgbClr val="F2E1CC">
                <a:alpha val="85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39"/>
            <p:cNvSpPr/>
            <p:nvPr/>
          </p:nvSpPr>
          <p:spPr>
            <a:xfrm>
              <a:off x="993902" y="2020202"/>
              <a:ext cx="7157498" cy="9070"/>
            </a:xfrm>
            <a:custGeom>
              <a:avLst/>
              <a:gdLst/>
              <a:ahLst/>
              <a:cxnLst/>
              <a:rect l="l" t="t" r="r" b="b"/>
              <a:pathLst>
                <a:path w="61672" h="152" extrusionOk="0">
                  <a:moveTo>
                    <a:pt x="188" y="0"/>
                  </a:moveTo>
                  <a:cubicBezTo>
                    <a:pt x="83" y="0"/>
                    <a:pt x="1" y="35"/>
                    <a:pt x="1" y="70"/>
                  </a:cubicBezTo>
                  <a:cubicBezTo>
                    <a:pt x="1" y="117"/>
                    <a:pt x="83" y="152"/>
                    <a:pt x="188" y="152"/>
                  </a:cubicBezTo>
                  <a:lnTo>
                    <a:pt x="61473" y="152"/>
                  </a:lnTo>
                  <a:cubicBezTo>
                    <a:pt x="61578" y="152"/>
                    <a:pt x="61672" y="117"/>
                    <a:pt x="61672" y="70"/>
                  </a:cubicBezTo>
                  <a:cubicBezTo>
                    <a:pt x="61672" y="35"/>
                    <a:pt x="61578" y="0"/>
                    <a:pt x="61473" y="0"/>
                  </a:cubicBezTo>
                  <a:close/>
                </a:path>
              </a:pathLst>
            </a:custGeom>
            <a:solidFill>
              <a:srgbClr val="F2E1CC">
                <a:alpha val="85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39"/>
            <p:cNvSpPr/>
            <p:nvPr/>
          </p:nvSpPr>
          <p:spPr>
            <a:xfrm>
              <a:off x="993902" y="2257860"/>
              <a:ext cx="7157498" cy="9130"/>
            </a:xfrm>
            <a:custGeom>
              <a:avLst/>
              <a:gdLst/>
              <a:ahLst/>
              <a:cxnLst/>
              <a:rect l="l" t="t" r="r" b="b"/>
              <a:pathLst>
                <a:path w="61672" h="153" extrusionOk="0">
                  <a:moveTo>
                    <a:pt x="188" y="0"/>
                  </a:moveTo>
                  <a:cubicBezTo>
                    <a:pt x="83" y="0"/>
                    <a:pt x="1" y="36"/>
                    <a:pt x="1" y="83"/>
                  </a:cubicBezTo>
                  <a:cubicBezTo>
                    <a:pt x="1" y="117"/>
                    <a:pt x="83" y="153"/>
                    <a:pt x="188" y="153"/>
                  </a:cubicBezTo>
                  <a:lnTo>
                    <a:pt x="61473" y="153"/>
                  </a:lnTo>
                  <a:cubicBezTo>
                    <a:pt x="61578" y="153"/>
                    <a:pt x="61672" y="117"/>
                    <a:pt x="61672" y="83"/>
                  </a:cubicBezTo>
                  <a:cubicBezTo>
                    <a:pt x="61672" y="36"/>
                    <a:pt x="61578" y="0"/>
                    <a:pt x="61473" y="0"/>
                  </a:cubicBezTo>
                  <a:close/>
                </a:path>
              </a:pathLst>
            </a:custGeom>
            <a:solidFill>
              <a:srgbClr val="F2E1CC">
                <a:alpha val="85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39"/>
            <p:cNvSpPr/>
            <p:nvPr/>
          </p:nvSpPr>
          <p:spPr>
            <a:xfrm>
              <a:off x="992625" y="2495578"/>
              <a:ext cx="7157382" cy="9070"/>
            </a:xfrm>
            <a:custGeom>
              <a:avLst/>
              <a:gdLst/>
              <a:ahLst/>
              <a:cxnLst/>
              <a:rect l="l" t="t" r="r" b="b"/>
              <a:pathLst>
                <a:path w="61671" h="152" extrusionOk="0">
                  <a:moveTo>
                    <a:pt x="188" y="1"/>
                  </a:moveTo>
                  <a:cubicBezTo>
                    <a:pt x="94" y="1"/>
                    <a:pt x="1" y="35"/>
                    <a:pt x="1" y="82"/>
                  </a:cubicBezTo>
                  <a:cubicBezTo>
                    <a:pt x="1" y="117"/>
                    <a:pt x="94" y="152"/>
                    <a:pt x="188" y="152"/>
                  </a:cubicBezTo>
                  <a:lnTo>
                    <a:pt x="61484" y="152"/>
                  </a:lnTo>
                  <a:cubicBezTo>
                    <a:pt x="61589" y="152"/>
                    <a:pt x="61671" y="117"/>
                    <a:pt x="61671" y="82"/>
                  </a:cubicBezTo>
                  <a:cubicBezTo>
                    <a:pt x="61671" y="35"/>
                    <a:pt x="61589" y="1"/>
                    <a:pt x="61484" y="1"/>
                  </a:cubicBezTo>
                  <a:close/>
                </a:path>
              </a:pathLst>
            </a:custGeom>
            <a:solidFill>
              <a:srgbClr val="F2E1CC">
                <a:alpha val="85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36" name="Google Shape;1136;p39"/>
            <p:cNvGrpSpPr/>
            <p:nvPr/>
          </p:nvGrpSpPr>
          <p:grpSpPr>
            <a:xfrm>
              <a:off x="992625" y="2695752"/>
              <a:ext cx="7158775" cy="1870148"/>
              <a:chOff x="992625" y="2695752"/>
              <a:chExt cx="7158775" cy="1870148"/>
            </a:xfrm>
          </p:grpSpPr>
          <p:sp>
            <p:nvSpPr>
              <p:cNvPr id="1137" name="Google Shape;1137;p39"/>
              <p:cNvSpPr/>
              <p:nvPr/>
            </p:nvSpPr>
            <p:spPr>
              <a:xfrm>
                <a:off x="992625" y="2695752"/>
                <a:ext cx="7157382" cy="8473"/>
              </a:xfrm>
              <a:custGeom>
                <a:avLst/>
                <a:gdLst/>
                <a:ahLst/>
                <a:cxnLst/>
                <a:rect l="l" t="t" r="r" b="b"/>
                <a:pathLst>
                  <a:path w="61671" h="142" extrusionOk="0">
                    <a:moveTo>
                      <a:pt x="188" y="1"/>
                    </a:moveTo>
                    <a:cubicBezTo>
                      <a:pt x="94" y="1"/>
                      <a:pt x="1" y="24"/>
                      <a:pt x="1" y="71"/>
                    </a:cubicBezTo>
                    <a:cubicBezTo>
                      <a:pt x="1" y="106"/>
                      <a:pt x="94" y="141"/>
                      <a:pt x="188" y="141"/>
                    </a:cubicBezTo>
                    <a:lnTo>
                      <a:pt x="61484" y="141"/>
                    </a:lnTo>
                    <a:cubicBezTo>
                      <a:pt x="61589" y="141"/>
                      <a:pt x="61671" y="106"/>
                      <a:pt x="61671" y="71"/>
                    </a:cubicBezTo>
                    <a:cubicBezTo>
                      <a:pt x="61671" y="24"/>
                      <a:pt x="61589" y="1"/>
                      <a:pt x="61484" y="1"/>
                    </a:cubicBezTo>
                    <a:close/>
                  </a:path>
                </a:pathLst>
              </a:custGeom>
              <a:solidFill>
                <a:srgbClr val="F2E1CC">
                  <a:alpha val="85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39"/>
              <p:cNvSpPr/>
              <p:nvPr/>
            </p:nvSpPr>
            <p:spPr>
              <a:xfrm>
                <a:off x="993902" y="2892150"/>
                <a:ext cx="7157498" cy="9130"/>
              </a:xfrm>
              <a:custGeom>
                <a:avLst/>
                <a:gdLst/>
                <a:ahLst/>
                <a:cxnLst/>
                <a:rect l="l" t="t" r="r" b="b"/>
                <a:pathLst>
                  <a:path w="61672" h="153" extrusionOk="0">
                    <a:moveTo>
                      <a:pt x="188" y="0"/>
                    </a:moveTo>
                    <a:cubicBezTo>
                      <a:pt x="83" y="0"/>
                      <a:pt x="1" y="36"/>
                      <a:pt x="1" y="83"/>
                    </a:cubicBezTo>
                    <a:cubicBezTo>
                      <a:pt x="1" y="117"/>
                      <a:pt x="83" y="153"/>
                      <a:pt x="188" y="153"/>
                    </a:cubicBezTo>
                    <a:lnTo>
                      <a:pt x="61473" y="153"/>
                    </a:lnTo>
                    <a:cubicBezTo>
                      <a:pt x="61578" y="153"/>
                      <a:pt x="61672" y="117"/>
                      <a:pt x="61672" y="83"/>
                    </a:cubicBezTo>
                    <a:cubicBezTo>
                      <a:pt x="61672" y="36"/>
                      <a:pt x="61578" y="0"/>
                      <a:pt x="61473" y="0"/>
                    </a:cubicBezTo>
                    <a:close/>
                  </a:path>
                </a:pathLst>
              </a:custGeom>
              <a:solidFill>
                <a:srgbClr val="F2E1CC">
                  <a:alpha val="85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39"/>
              <p:cNvSpPr/>
              <p:nvPr/>
            </p:nvSpPr>
            <p:spPr>
              <a:xfrm>
                <a:off x="993902" y="3129868"/>
                <a:ext cx="7157498" cy="9070"/>
              </a:xfrm>
              <a:custGeom>
                <a:avLst/>
                <a:gdLst/>
                <a:ahLst/>
                <a:cxnLst/>
                <a:rect l="l" t="t" r="r" b="b"/>
                <a:pathLst>
                  <a:path w="61672" h="152" extrusionOk="0">
                    <a:moveTo>
                      <a:pt x="188" y="1"/>
                    </a:moveTo>
                    <a:cubicBezTo>
                      <a:pt x="83" y="1"/>
                      <a:pt x="1" y="35"/>
                      <a:pt x="1" y="82"/>
                    </a:cubicBezTo>
                    <a:cubicBezTo>
                      <a:pt x="1" y="117"/>
                      <a:pt x="83" y="152"/>
                      <a:pt x="188" y="152"/>
                    </a:cubicBezTo>
                    <a:lnTo>
                      <a:pt x="61473" y="152"/>
                    </a:lnTo>
                    <a:cubicBezTo>
                      <a:pt x="61578" y="152"/>
                      <a:pt x="61672" y="117"/>
                      <a:pt x="61672" y="82"/>
                    </a:cubicBezTo>
                    <a:cubicBezTo>
                      <a:pt x="61672" y="35"/>
                      <a:pt x="61578" y="1"/>
                      <a:pt x="61473" y="1"/>
                    </a:cubicBezTo>
                    <a:close/>
                  </a:path>
                </a:pathLst>
              </a:custGeom>
              <a:solidFill>
                <a:srgbClr val="F2E1CC">
                  <a:alpha val="85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39"/>
              <p:cNvSpPr/>
              <p:nvPr/>
            </p:nvSpPr>
            <p:spPr>
              <a:xfrm>
                <a:off x="993902" y="3368242"/>
                <a:ext cx="7157498" cy="8473"/>
              </a:xfrm>
              <a:custGeom>
                <a:avLst/>
                <a:gdLst/>
                <a:ahLst/>
                <a:cxnLst/>
                <a:rect l="l" t="t" r="r" b="b"/>
                <a:pathLst>
                  <a:path w="61672" h="142" extrusionOk="0">
                    <a:moveTo>
                      <a:pt x="188" y="1"/>
                    </a:moveTo>
                    <a:cubicBezTo>
                      <a:pt x="83" y="1"/>
                      <a:pt x="1" y="24"/>
                      <a:pt x="1" y="71"/>
                    </a:cubicBezTo>
                    <a:cubicBezTo>
                      <a:pt x="1" y="106"/>
                      <a:pt x="83" y="141"/>
                      <a:pt x="188" y="141"/>
                    </a:cubicBezTo>
                    <a:lnTo>
                      <a:pt x="61473" y="141"/>
                    </a:lnTo>
                    <a:cubicBezTo>
                      <a:pt x="61578" y="141"/>
                      <a:pt x="61672" y="106"/>
                      <a:pt x="61672" y="71"/>
                    </a:cubicBezTo>
                    <a:cubicBezTo>
                      <a:pt x="61672" y="24"/>
                      <a:pt x="61578" y="1"/>
                      <a:pt x="61473" y="1"/>
                    </a:cubicBezTo>
                    <a:close/>
                  </a:path>
                </a:pathLst>
              </a:custGeom>
              <a:solidFill>
                <a:srgbClr val="F2E1CC">
                  <a:alpha val="85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39"/>
              <p:cNvSpPr/>
              <p:nvPr/>
            </p:nvSpPr>
            <p:spPr>
              <a:xfrm>
                <a:off x="993902" y="3605960"/>
                <a:ext cx="7157498" cy="8413"/>
              </a:xfrm>
              <a:custGeom>
                <a:avLst/>
                <a:gdLst/>
                <a:ahLst/>
                <a:cxnLst/>
                <a:rect l="l" t="t" r="r" b="b"/>
                <a:pathLst>
                  <a:path w="61672" h="141" extrusionOk="0">
                    <a:moveTo>
                      <a:pt x="188" y="0"/>
                    </a:moveTo>
                    <a:cubicBezTo>
                      <a:pt x="83" y="0"/>
                      <a:pt x="1" y="36"/>
                      <a:pt x="1" y="70"/>
                    </a:cubicBezTo>
                    <a:cubicBezTo>
                      <a:pt x="1" y="117"/>
                      <a:pt x="83" y="140"/>
                      <a:pt x="188" y="140"/>
                    </a:cubicBezTo>
                    <a:lnTo>
                      <a:pt x="61473" y="140"/>
                    </a:lnTo>
                    <a:cubicBezTo>
                      <a:pt x="61578" y="140"/>
                      <a:pt x="61672" y="117"/>
                      <a:pt x="61672" y="70"/>
                    </a:cubicBezTo>
                    <a:cubicBezTo>
                      <a:pt x="61672" y="36"/>
                      <a:pt x="61578" y="0"/>
                      <a:pt x="61473" y="0"/>
                    </a:cubicBezTo>
                    <a:close/>
                  </a:path>
                </a:pathLst>
              </a:custGeom>
              <a:solidFill>
                <a:srgbClr val="F2E1CC">
                  <a:alpha val="85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39"/>
              <p:cNvSpPr/>
              <p:nvPr/>
            </p:nvSpPr>
            <p:spPr>
              <a:xfrm>
                <a:off x="993902" y="3843677"/>
                <a:ext cx="7157498" cy="9070"/>
              </a:xfrm>
              <a:custGeom>
                <a:avLst/>
                <a:gdLst/>
                <a:ahLst/>
                <a:cxnLst/>
                <a:rect l="l" t="t" r="r" b="b"/>
                <a:pathLst>
                  <a:path w="61672" h="152" extrusionOk="0">
                    <a:moveTo>
                      <a:pt x="188" y="0"/>
                    </a:moveTo>
                    <a:cubicBezTo>
                      <a:pt x="83" y="0"/>
                      <a:pt x="1" y="35"/>
                      <a:pt x="1" y="70"/>
                    </a:cubicBezTo>
                    <a:cubicBezTo>
                      <a:pt x="1" y="117"/>
                      <a:pt x="83" y="152"/>
                      <a:pt x="188" y="152"/>
                    </a:cubicBezTo>
                    <a:lnTo>
                      <a:pt x="61473" y="152"/>
                    </a:lnTo>
                    <a:cubicBezTo>
                      <a:pt x="61578" y="152"/>
                      <a:pt x="61672" y="117"/>
                      <a:pt x="61672" y="70"/>
                    </a:cubicBezTo>
                    <a:cubicBezTo>
                      <a:pt x="61672" y="35"/>
                      <a:pt x="61578" y="0"/>
                      <a:pt x="61473" y="0"/>
                    </a:cubicBezTo>
                    <a:close/>
                  </a:path>
                </a:pathLst>
              </a:custGeom>
              <a:solidFill>
                <a:srgbClr val="F2E1CC">
                  <a:alpha val="85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39"/>
              <p:cNvSpPr/>
              <p:nvPr/>
            </p:nvSpPr>
            <p:spPr>
              <a:xfrm>
                <a:off x="993902" y="4081335"/>
                <a:ext cx="7157498" cy="9130"/>
              </a:xfrm>
              <a:custGeom>
                <a:avLst/>
                <a:gdLst/>
                <a:ahLst/>
                <a:cxnLst/>
                <a:rect l="l" t="t" r="r" b="b"/>
                <a:pathLst>
                  <a:path w="61672" h="153" extrusionOk="0">
                    <a:moveTo>
                      <a:pt x="188" y="0"/>
                    </a:moveTo>
                    <a:cubicBezTo>
                      <a:pt x="83" y="0"/>
                      <a:pt x="1" y="36"/>
                      <a:pt x="1" y="83"/>
                    </a:cubicBezTo>
                    <a:cubicBezTo>
                      <a:pt x="1" y="117"/>
                      <a:pt x="83" y="153"/>
                      <a:pt x="188" y="153"/>
                    </a:cubicBezTo>
                    <a:lnTo>
                      <a:pt x="61473" y="153"/>
                    </a:lnTo>
                    <a:cubicBezTo>
                      <a:pt x="61578" y="153"/>
                      <a:pt x="61672" y="117"/>
                      <a:pt x="61672" y="83"/>
                    </a:cubicBezTo>
                    <a:cubicBezTo>
                      <a:pt x="61672" y="36"/>
                      <a:pt x="61578" y="0"/>
                      <a:pt x="61473" y="0"/>
                    </a:cubicBezTo>
                    <a:close/>
                  </a:path>
                </a:pathLst>
              </a:custGeom>
              <a:solidFill>
                <a:srgbClr val="F2E1CC">
                  <a:alpha val="85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39"/>
              <p:cNvSpPr/>
              <p:nvPr/>
            </p:nvSpPr>
            <p:spPr>
              <a:xfrm>
                <a:off x="992625" y="4319053"/>
                <a:ext cx="7157382" cy="9070"/>
              </a:xfrm>
              <a:custGeom>
                <a:avLst/>
                <a:gdLst/>
                <a:ahLst/>
                <a:cxnLst/>
                <a:rect l="l" t="t" r="r" b="b"/>
                <a:pathLst>
                  <a:path w="61671" h="152" extrusionOk="0">
                    <a:moveTo>
                      <a:pt x="188" y="1"/>
                    </a:moveTo>
                    <a:cubicBezTo>
                      <a:pt x="94" y="1"/>
                      <a:pt x="1" y="35"/>
                      <a:pt x="1" y="82"/>
                    </a:cubicBezTo>
                    <a:cubicBezTo>
                      <a:pt x="1" y="117"/>
                      <a:pt x="94" y="152"/>
                      <a:pt x="188" y="152"/>
                    </a:cubicBezTo>
                    <a:lnTo>
                      <a:pt x="61484" y="152"/>
                    </a:lnTo>
                    <a:cubicBezTo>
                      <a:pt x="61589" y="152"/>
                      <a:pt x="61671" y="117"/>
                      <a:pt x="61671" y="82"/>
                    </a:cubicBezTo>
                    <a:cubicBezTo>
                      <a:pt x="61671" y="35"/>
                      <a:pt x="61589" y="1"/>
                      <a:pt x="61484" y="1"/>
                    </a:cubicBezTo>
                    <a:close/>
                  </a:path>
                </a:pathLst>
              </a:custGeom>
              <a:solidFill>
                <a:srgbClr val="F2E1CC">
                  <a:alpha val="85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39"/>
              <p:cNvSpPr/>
              <p:nvPr/>
            </p:nvSpPr>
            <p:spPr>
              <a:xfrm>
                <a:off x="992625" y="4557427"/>
                <a:ext cx="7157382" cy="8473"/>
              </a:xfrm>
              <a:custGeom>
                <a:avLst/>
                <a:gdLst/>
                <a:ahLst/>
                <a:cxnLst/>
                <a:rect l="l" t="t" r="r" b="b"/>
                <a:pathLst>
                  <a:path w="61671" h="142" extrusionOk="0">
                    <a:moveTo>
                      <a:pt x="188" y="1"/>
                    </a:moveTo>
                    <a:cubicBezTo>
                      <a:pt x="94" y="1"/>
                      <a:pt x="1" y="24"/>
                      <a:pt x="1" y="71"/>
                    </a:cubicBezTo>
                    <a:cubicBezTo>
                      <a:pt x="1" y="106"/>
                      <a:pt x="94" y="141"/>
                      <a:pt x="188" y="141"/>
                    </a:cubicBezTo>
                    <a:lnTo>
                      <a:pt x="61484" y="141"/>
                    </a:lnTo>
                    <a:cubicBezTo>
                      <a:pt x="61589" y="141"/>
                      <a:pt x="61671" y="106"/>
                      <a:pt x="61671" y="71"/>
                    </a:cubicBezTo>
                    <a:cubicBezTo>
                      <a:pt x="61671" y="24"/>
                      <a:pt x="61589" y="1"/>
                      <a:pt x="61484" y="1"/>
                    </a:cubicBezTo>
                    <a:close/>
                  </a:path>
                </a:pathLst>
              </a:custGeom>
              <a:solidFill>
                <a:srgbClr val="F2E1CC">
                  <a:alpha val="85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146" name="Google Shape;1146;p39"/>
          <p:cNvSpPr txBox="1">
            <a:spLocks noGrp="1"/>
          </p:cNvSpPr>
          <p:nvPr>
            <p:ph type="title"/>
          </p:nvPr>
        </p:nvSpPr>
        <p:spPr>
          <a:xfrm>
            <a:off x="713100" y="532852"/>
            <a:ext cx="7710900" cy="615343"/>
          </a:xfrm>
          <a:prstGeom prst="rect">
            <a:avLst/>
          </a:prstGeom>
        </p:spPr>
        <p:txBody>
          <a:bodyPr spcFirstLastPara="1" wrap="square" lIns="91425" tIns="91425" rIns="91425" bIns="91425" anchor="ctr" anchorCtr="0">
            <a:noAutofit/>
          </a:bodyPr>
          <a:lstStyle/>
          <a:p>
            <a:pPr lvl="0"/>
            <a:r>
              <a:rPr lang="en-US" dirty="0">
                <a:latin typeface="Times New Roman" panose="02020603050405020304" pitchFamily="18" charset="0"/>
                <a:cs typeface="Times New Roman" panose="02020603050405020304" pitchFamily="18" charset="0"/>
              </a:rPr>
              <a:t>File setting_main.py</a:t>
            </a:r>
            <a:endParaRPr dirty="0">
              <a:latin typeface="Times New Roman" panose="02020603050405020304" pitchFamily="18" charset="0"/>
              <a:cs typeface="Times New Roman" panose="02020603050405020304" pitchFamily="18" charset="0"/>
            </a:endParaRPr>
          </a:p>
        </p:txBody>
      </p:sp>
      <p:sp>
        <p:nvSpPr>
          <p:cNvPr id="1148" name="Google Shape;1148;p39"/>
          <p:cNvSpPr/>
          <p:nvPr/>
        </p:nvSpPr>
        <p:spPr>
          <a:xfrm>
            <a:off x="3670213" y="241202"/>
            <a:ext cx="1796685" cy="451296"/>
          </a:xfrm>
          <a:custGeom>
            <a:avLst/>
            <a:gdLst/>
            <a:ahLst/>
            <a:cxnLst/>
            <a:rect l="l" t="t" r="r" b="b"/>
            <a:pathLst>
              <a:path w="20842" h="5235" extrusionOk="0">
                <a:moveTo>
                  <a:pt x="234" y="0"/>
                </a:moveTo>
                <a:lnTo>
                  <a:pt x="0" y="4077"/>
                </a:lnTo>
                <a:lnTo>
                  <a:pt x="20619" y="5234"/>
                </a:lnTo>
                <a:lnTo>
                  <a:pt x="20841" y="1145"/>
                </a:lnTo>
                <a:lnTo>
                  <a:pt x="234" y="0"/>
                </a:lnTo>
                <a:close/>
              </a:path>
            </a:pathLst>
          </a:custGeom>
          <a:solidFill>
            <a:srgbClr val="E6AA54">
              <a:alpha val="84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2"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6585" y="700160"/>
            <a:ext cx="244653" cy="341831"/>
          </a:xfrm>
          <a:prstGeom prst="rect">
            <a:avLst/>
          </a:prstGeom>
        </p:spPr>
      </p:pic>
      <p:sp>
        <p:nvSpPr>
          <p:cNvPr id="4" name="TextBox 3"/>
          <p:cNvSpPr txBox="1"/>
          <p:nvPr/>
        </p:nvSpPr>
        <p:spPr>
          <a:xfrm>
            <a:off x="1149289" y="1718952"/>
            <a:ext cx="3311238" cy="1815882"/>
          </a:xfrm>
          <a:prstGeom prst="rect">
            <a:avLst/>
          </a:prstGeom>
          <a:noFill/>
        </p:spPr>
        <p:txBody>
          <a:bodyPr wrap="square" rtlCol="0">
            <a:spAutoFit/>
          </a:bodyPr>
          <a:lstStyle/>
          <a:p>
            <a:pPr marL="285750" indent="-285750">
              <a:lnSpc>
                <a:spcPct val="200000"/>
              </a:lnSpc>
              <a:buFont typeface="Arial" panose="020B0604020202020204" pitchFamily="34" charset="0"/>
              <a:buChar char="•"/>
            </a:pPr>
            <a:r>
              <a:rPr lang="en-US" noProof="1" smtClean="0"/>
              <a:t>Sử dụng </a:t>
            </a:r>
            <a:r>
              <a:rPr lang="en-US" noProof="1" smtClean="0">
                <a:solidFill>
                  <a:srgbClr val="00B050"/>
                </a:solidFill>
              </a:rPr>
              <a:t>class Button </a:t>
            </a:r>
            <a:r>
              <a:rPr lang="en-US" noProof="1" smtClean="0"/>
              <a:t>tạo nút bấm</a:t>
            </a:r>
          </a:p>
          <a:p>
            <a:pPr marL="285750" indent="-285750">
              <a:lnSpc>
                <a:spcPct val="200000"/>
              </a:lnSpc>
              <a:buFont typeface="Arial" panose="020B0604020202020204" pitchFamily="34" charset="0"/>
              <a:buChar char="•"/>
            </a:pPr>
            <a:r>
              <a:rPr lang="en-US" noProof="1" smtClean="0"/>
              <a:t>Cài đặt số lượng gà</a:t>
            </a:r>
          </a:p>
          <a:p>
            <a:pPr marL="285750" indent="-285750">
              <a:lnSpc>
                <a:spcPct val="200000"/>
              </a:lnSpc>
              <a:buFont typeface="Arial" panose="020B0604020202020204" pitchFamily="34" charset="0"/>
              <a:buChar char="•"/>
            </a:pPr>
            <a:r>
              <a:rPr lang="en-US" noProof="1" smtClean="0"/>
              <a:t>Gọi lại file: </a:t>
            </a:r>
            <a:r>
              <a:rPr lang="en-US" noProof="1" smtClean="0">
                <a:solidFill>
                  <a:srgbClr val="00B050"/>
                </a:solidFill>
              </a:rPr>
              <a:t>menu_main.py</a:t>
            </a:r>
            <a:r>
              <a:rPr lang="en-US" noProof="1" smtClean="0"/>
              <a:t> sau khi </a:t>
            </a:r>
          </a:p>
          <a:p>
            <a:pPr>
              <a:lnSpc>
                <a:spcPct val="200000"/>
              </a:lnSpc>
            </a:pPr>
            <a:r>
              <a:rPr lang="en-US" noProof="1" smtClean="0"/>
              <a:t>      cài đặt xong</a:t>
            </a:r>
            <a:endParaRPr lang="en-US" noProof="1"/>
          </a:p>
        </p:txBody>
      </p:sp>
      <p:pic>
        <p:nvPicPr>
          <p:cNvPr id="5" name="Picture 4"/>
          <p:cNvPicPr>
            <a:picLocks noChangeAspect="1"/>
          </p:cNvPicPr>
          <p:nvPr/>
        </p:nvPicPr>
        <p:blipFill>
          <a:blip r:embed="rId4"/>
          <a:stretch>
            <a:fillRect/>
          </a:stretch>
        </p:blipFill>
        <p:spPr>
          <a:xfrm>
            <a:off x="4617307" y="1634836"/>
            <a:ext cx="3601917" cy="2384981"/>
          </a:xfrm>
          <a:prstGeom prst="rect">
            <a:avLst/>
          </a:prstGeom>
        </p:spPr>
      </p:pic>
    </p:spTree>
    <p:extLst>
      <p:ext uri="{BB962C8B-B14F-4D97-AF65-F5344CB8AC3E}">
        <p14:creationId xmlns:p14="http://schemas.microsoft.com/office/powerpoint/2010/main" val="341475481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27"/>
        <p:cNvGrpSpPr/>
        <p:nvPr/>
      </p:nvGrpSpPr>
      <p:grpSpPr>
        <a:xfrm>
          <a:off x="0" y="0"/>
          <a:ext cx="0" cy="0"/>
          <a:chOff x="0" y="0"/>
          <a:chExt cx="0" cy="0"/>
        </a:xfrm>
      </p:grpSpPr>
      <p:grpSp>
        <p:nvGrpSpPr>
          <p:cNvPr id="1128" name="Google Shape;1128;p39"/>
          <p:cNvGrpSpPr/>
          <p:nvPr/>
        </p:nvGrpSpPr>
        <p:grpSpPr>
          <a:xfrm>
            <a:off x="991232" y="1068675"/>
            <a:ext cx="7158775" cy="3497225"/>
            <a:chOff x="992625" y="1068675"/>
            <a:chExt cx="7158775" cy="3497225"/>
          </a:xfrm>
        </p:grpSpPr>
        <p:sp>
          <p:nvSpPr>
            <p:cNvPr id="1129" name="Google Shape;1129;p39"/>
            <p:cNvSpPr/>
            <p:nvPr/>
          </p:nvSpPr>
          <p:spPr>
            <a:xfrm>
              <a:off x="993902" y="1068675"/>
              <a:ext cx="7157498" cy="9130"/>
            </a:xfrm>
            <a:custGeom>
              <a:avLst/>
              <a:gdLst/>
              <a:ahLst/>
              <a:cxnLst/>
              <a:rect l="l" t="t" r="r" b="b"/>
              <a:pathLst>
                <a:path w="61672" h="153" extrusionOk="0">
                  <a:moveTo>
                    <a:pt x="188" y="0"/>
                  </a:moveTo>
                  <a:cubicBezTo>
                    <a:pt x="83" y="0"/>
                    <a:pt x="1" y="36"/>
                    <a:pt x="1" y="83"/>
                  </a:cubicBezTo>
                  <a:cubicBezTo>
                    <a:pt x="1" y="117"/>
                    <a:pt x="83" y="153"/>
                    <a:pt x="188" y="153"/>
                  </a:cubicBezTo>
                  <a:lnTo>
                    <a:pt x="61473" y="153"/>
                  </a:lnTo>
                  <a:cubicBezTo>
                    <a:pt x="61578" y="153"/>
                    <a:pt x="61672" y="117"/>
                    <a:pt x="61672" y="83"/>
                  </a:cubicBezTo>
                  <a:cubicBezTo>
                    <a:pt x="61672" y="36"/>
                    <a:pt x="61578" y="0"/>
                    <a:pt x="61473" y="0"/>
                  </a:cubicBezTo>
                  <a:close/>
                </a:path>
              </a:pathLst>
            </a:custGeom>
            <a:solidFill>
              <a:srgbClr val="F2E1CC">
                <a:alpha val="85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39"/>
            <p:cNvSpPr/>
            <p:nvPr/>
          </p:nvSpPr>
          <p:spPr>
            <a:xfrm>
              <a:off x="993902" y="1306393"/>
              <a:ext cx="7157498" cy="9070"/>
            </a:xfrm>
            <a:custGeom>
              <a:avLst/>
              <a:gdLst/>
              <a:ahLst/>
              <a:cxnLst/>
              <a:rect l="l" t="t" r="r" b="b"/>
              <a:pathLst>
                <a:path w="61672" h="152" extrusionOk="0">
                  <a:moveTo>
                    <a:pt x="188" y="1"/>
                  </a:moveTo>
                  <a:cubicBezTo>
                    <a:pt x="83" y="1"/>
                    <a:pt x="1" y="35"/>
                    <a:pt x="1" y="82"/>
                  </a:cubicBezTo>
                  <a:cubicBezTo>
                    <a:pt x="1" y="117"/>
                    <a:pt x="83" y="152"/>
                    <a:pt x="188" y="152"/>
                  </a:cubicBezTo>
                  <a:lnTo>
                    <a:pt x="61473" y="152"/>
                  </a:lnTo>
                  <a:cubicBezTo>
                    <a:pt x="61578" y="152"/>
                    <a:pt x="61672" y="117"/>
                    <a:pt x="61672" y="82"/>
                  </a:cubicBezTo>
                  <a:cubicBezTo>
                    <a:pt x="61672" y="35"/>
                    <a:pt x="61578" y="1"/>
                    <a:pt x="61473" y="1"/>
                  </a:cubicBezTo>
                  <a:close/>
                </a:path>
              </a:pathLst>
            </a:custGeom>
            <a:solidFill>
              <a:srgbClr val="F2E1CC">
                <a:alpha val="85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39"/>
            <p:cNvSpPr/>
            <p:nvPr/>
          </p:nvSpPr>
          <p:spPr>
            <a:xfrm>
              <a:off x="993902" y="1544767"/>
              <a:ext cx="7157498" cy="8473"/>
            </a:xfrm>
            <a:custGeom>
              <a:avLst/>
              <a:gdLst/>
              <a:ahLst/>
              <a:cxnLst/>
              <a:rect l="l" t="t" r="r" b="b"/>
              <a:pathLst>
                <a:path w="61672" h="142" extrusionOk="0">
                  <a:moveTo>
                    <a:pt x="188" y="1"/>
                  </a:moveTo>
                  <a:cubicBezTo>
                    <a:pt x="83" y="1"/>
                    <a:pt x="1" y="24"/>
                    <a:pt x="1" y="71"/>
                  </a:cubicBezTo>
                  <a:cubicBezTo>
                    <a:pt x="1" y="106"/>
                    <a:pt x="83" y="141"/>
                    <a:pt x="188" y="141"/>
                  </a:cubicBezTo>
                  <a:lnTo>
                    <a:pt x="61473" y="141"/>
                  </a:lnTo>
                  <a:cubicBezTo>
                    <a:pt x="61578" y="141"/>
                    <a:pt x="61672" y="106"/>
                    <a:pt x="61672" y="71"/>
                  </a:cubicBezTo>
                  <a:cubicBezTo>
                    <a:pt x="61672" y="24"/>
                    <a:pt x="61578" y="1"/>
                    <a:pt x="61473" y="1"/>
                  </a:cubicBezTo>
                  <a:close/>
                </a:path>
              </a:pathLst>
            </a:custGeom>
            <a:solidFill>
              <a:srgbClr val="F2E1CC">
                <a:alpha val="85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39"/>
            <p:cNvSpPr/>
            <p:nvPr/>
          </p:nvSpPr>
          <p:spPr>
            <a:xfrm>
              <a:off x="993902" y="1782485"/>
              <a:ext cx="7157498" cy="8413"/>
            </a:xfrm>
            <a:custGeom>
              <a:avLst/>
              <a:gdLst/>
              <a:ahLst/>
              <a:cxnLst/>
              <a:rect l="l" t="t" r="r" b="b"/>
              <a:pathLst>
                <a:path w="61672" h="141" extrusionOk="0">
                  <a:moveTo>
                    <a:pt x="188" y="0"/>
                  </a:moveTo>
                  <a:cubicBezTo>
                    <a:pt x="83" y="0"/>
                    <a:pt x="1" y="36"/>
                    <a:pt x="1" y="70"/>
                  </a:cubicBezTo>
                  <a:cubicBezTo>
                    <a:pt x="1" y="117"/>
                    <a:pt x="83" y="140"/>
                    <a:pt x="188" y="140"/>
                  </a:cubicBezTo>
                  <a:lnTo>
                    <a:pt x="61473" y="140"/>
                  </a:lnTo>
                  <a:cubicBezTo>
                    <a:pt x="61578" y="140"/>
                    <a:pt x="61672" y="117"/>
                    <a:pt x="61672" y="70"/>
                  </a:cubicBezTo>
                  <a:cubicBezTo>
                    <a:pt x="61672" y="36"/>
                    <a:pt x="61578" y="0"/>
                    <a:pt x="61473" y="0"/>
                  </a:cubicBezTo>
                  <a:close/>
                </a:path>
              </a:pathLst>
            </a:custGeom>
            <a:solidFill>
              <a:srgbClr val="F2E1CC">
                <a:alpha val="85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39"/>
            <p:cNvSpPr/>
            <p:nvPr/>
          </p:nvSpPr>
          <p:spPr>
            <a:xfrm>
              <a:off x="993902" y="2020202"/>
              <a:ext cx="7157498" cy="9070"/>
            </a:xfrm>
            <a:custGeom>
              <a:avLst/>
              <a:gdLst/>
              <a:ahLst/>
              <a:cxnLst/>
              <a:rect l="l" t="t" r="r" b="b"/>
              <a:pathLst>
                <a:path w="61672" h="152" extrusionOk="0">
                  <a:moveTo>
                    <a:pt x="188" y="0"/>
                  </a:moveTo>
                  <a:cubicBezTo>
                    <a:pt x="83" y="0"/>
                    <a:pt x="1" y="35"/>
                    <a:pt x="1" y="70"/>
                  </a:cubicBezTo>
                  <a:cubicBezTo>
                    <a:pt x="1" y="117"/>
                    <a:pt x="83" y="152"/>
                    <a:pt x="188" y="152"/>
                  </a:cubicBezTo>
                  <a:lnTo>
                    <a:pt x="61473" y="152"/>
                  </a:lnTo>
                  <a:cubicBezTo>
                    <a:pt x="61578" y="152"/>
                    <a:pt x="61672" y="117"/>
                    <a:pt x="61672" y="70"/>
                  </a:cubicBezTo>
                  <a:cubicBezTo>
                    <a:pt x="61672" y="35"/>
                    <a:pt x="61578" y="0"/>
                    <a:pt x="61473" y="0"/>
                  </a:cubicBezTo>
                  <a:close/>
                </a:path>
              </a:pathLst>
            </a:custGeom>
            <a:solidFill>
              <a:srgbClr val="F2E1CC">
                <a:alpha val="85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39"/>
            <p:cNvSpPr/>
            <p:nvPr/>
          </p:nvSpPr>
          <p:spPr>
            <a:xfrm>
              <a:off x="993902" y="2257860"/>
              <a:ext cx="7157498" cy="9130"/>
            </a:xfrm>
            <a:custGeom>
              <a:avLst/>
              <a:gdLst/>
              <a:ahLst/>
              <a:cxnLst/>
              <a:rect l="l" t="t" r="r" b="b"/>
              <a:pathLst>
                <a:path w="61672" h="153" extrusionOk="0">
                  <a:moveTo>
                    <a:pt x="188" y="0"/>
                  </a:moveTo>
                  <a:cubicBezTo>
                    <a:pt x="83" y="0"/>
                    <a:pt x="1" y="36"/>
                    <a:pt x="1" y="83"/>
                  </a:cubicBezTo>
                  <a:cubicBezTo>
                    <a:pt x="1" y="117"/>
                    <a:pt x="83" y="153"/>
                    <a:pt x="188" y="153"/>
                  </a:cubicBezTo>
                  <a:lnTo>
                    <a:pt x="61473" y="153"/>
                  </a:lnTo>
                  <a:cubicBezTo>
                    <a:pt x="61578" y="153"/>
                    <a:pt x="61672" y="117"/>
                    <a:pt x="61672" y="83"/>
                  </a:cubicBezTo>
                  <a:cubicBezTo>
                    <a:pt x="61672" y="36"/>
                    <a:pt x="61578" y="0"/>
                    <a:pt x="61473" y="0"/>
                  </a:cubicBezTo>
                  <a:close/>
                </a:path>
              </a:pathLst>
            </a:custGeom>
            <a:solidFill>
              <a:srgbClr val="F2E1CC">
                <a:alpha val="85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39"/>
            <p:cNvSpPr/>
            <p:nvPr/>
          </p:nvSpPr>
          <p:spPr>
            <a:xfrm>
              <a:off x="992625" y="2495578"/>
              <a:ext cx="7157382" cy="9070"/>
            </a:xfrm>
            <a:custGeom>
              <a:avLst/>
              <a:gdLst/>
              <a:ahLst/>
              <a:cxnLst/>
              <a:rect l="l" t="t" r="r" b="b"/>
              <a:pathLst>
                <a:path w="61671" h="152" extrusionOk="0">
                  <a:moveTo>
                    <a:pt x="188" y="1"/>
                  </a:moveTo>
                  <a:cubicBezTo>
                    <a:pt x="94" y="1"/>
                    <a:pt x="1" y="35"/>
                    <a:pt x="1" y="82"/>
                  </a:cubicBezTo>
                  <a:cubicBezTo>
                    <a:pt x="1" y="117"/>
                    <a:pt x="94" y="152"/>
                    <a:pt x="188" y="152"/>
                  </a:cubicBezTo>
                  <a:lnTo>
                    <a:pt x="61484" y="152"/>
                  </a:lnTo>
                  <a:cubicBezTo>
                    <a:pt x="61589" y="152"/>
                    <a:pt x="61671" y="117"/>
                    <a:pt x="61671" y="82"/>
                  </a:cubicBezTo>
                  <a:cubicBezTo>
                    <a:pt x="61671" y="35"/>
                    <a:pt x="61589" y="1"/>
                    <a:pt x="61484" y="1"/>
                  </a:cubicBezTo>
                  <a:close/>
                </a:path>
              </a:pathLst>
            </a:custGeom>
            <a:solidFill>
              <a:srgbClr val="F2E1CC">
                <a:alpha val="85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36" name="Google Shape;1136;p39"/>
            <p:cNvGrpSpPr/>
            <p:nvPr/>
          </p:nvGrpSpPr>
          <p:grpSpPr>
            <a:xfrm>
              <a:off x="992625" y="2695752"/>
              <a:ext cx="7158775" cy="1870148"/>
              <a:chOff x="992625" y="2695752"/>
              <a:chExt cx="7158775" cy="1870148"/>
            </a:xfrm>
          </p:grpSpPr>
          <p:sp>
            <p:nvSpPr>
              <p:cNvPr id="1137" name="Google Shape;1137;p39"/>
              <p:cNvSpPr/>
              <p:nvPr/>
            </p:nvSpPr>
            <p:spPr>
              <a:xfrm>
                <a:off x="992625" y="2695752"/>
                <a:ext cx="7157382" cy="8473"/>
              </a:xfrm>
              <a:custGeom>
                <a:avLst/>
                <a:gdLst/>
                <a:ahLst/>
                <a:cxnLst/>
                <a:rect l="l" t="t" r="r" b="b"/>
                <a:pathLst>
                  <a:path w="61671" h="142" extrusionOk="0">
                    <a:moveTo>
                      <a:pt x="188" y="1"/>
                    </a:moveTo>
                    <a:cubicBezTo>
                      <a:pt x="94" y="1"/>
                      <a:pt x="1" y="24"/>
                      <a:pt x="1" y="71"/>
                    </a:cubicBezTo>
                    <a:cubicBezTo>
                      <a:pt x="1" y="106"/>
                      <a:pt x="94" y="141"/>
                      <a:pt x="188" y="141"/>
                    </a:cubicBezTo>
                    <a:lnTo>
                      <a:pt x="61484" y="141"/>
                    </a:lnTo>
                    <a:cubicBezTo>
                      <a:pt x="61589" y="141"/>
                      <a:pt x="61671" y="106"/>
                      <a:pt x="61671" y="71"/>
                    </a:cubicBezTo>
                    <a:cubicBezTo>
                      <a:pt x="61671" y="24"/>
                      <a:pt x="61589" y="1"/>
                      <a:pt x="61484" y="1"/>
                    </a:cubicBezTo>
                    <a:close/>
                  </a:path>
                </a:pathLst>
              </a:custGeom>
              <a:solidFill>
                <a:srgbClr val="F2E1CC">
                  <a:alpha val="85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39"/>
              <p:cNvSpPr/>
              <p:nvPr/>
            </p:nvSpPr>
            <p:spPr>
              <a:xfrm>
                <a:off x="993902" y="2892150"/>
                <a:ext cx="7157498" cy="9130"/>
              </a:xfrm>
              <a:custGeom>
                <a:avLst/>
                <a:gdLst/>
                <a:ahLst/>
                <a:cxnLst/>
                <a:rect l="l" t="t" r="r" b="b"/>
                <a:pathLst>
                  <a:path w="61672" h="153" extrusionOk="0">
                    <a:moveTo>
                      <a:pt x="188" y="0"/>
                    </a:moveTo>
                    <a:cubicBezTo>
                      <a:pt x="83" y="0"/>
                      <a:pt x="1" y="36"/>
                      <a:pt x="1" y="83"/>
                    </a:cubicBezTo>
                    <a:cubicBezTo>
                      <a:pt x="1" y="117"/>
                      <a:pt x="83" y="153"/>
                      <a:pt x="188" y="153"/>
                    </a:cubicBezTo>
                    <a:lnTo>
                      <a:pt x="61473" y="153"/>
                    </a:lnTo>
                    <a:cubicBezTo>
                      <a:pt x="61578" y="153"/>
                      <a:pt x="61672" y="117"/>
                      <a:pt x="61672" y="83"/>
                    </a:cubicBezTo>
                    <a:cubicBezTo>
                      <a:pt x="61672" y="36"/>
                      <a:pt x="61578" y="0"/>
                      <a:pt x="61473" y="0"/>
                    </a:cubicBezTo>
                    <a:close/>
                  </a:path>
                </a:pathLst>
              </a:custGeom>
              <a:solidFill>
                <a:srgbClr val="F2E1CC">
                  <a:alpha val="85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39"/>
              <p:cNvSpPr/>
              <p:nvPr/>
            </p:nvSpPr>
            <p:spPr>
              <a:xfrm>
                <a:off x="993902" y="3129868"/>
                <a:ext cx="7157498" cy="9070"/>
              </a:xfrm>
              <a:custGeom>
                <a:avLst/>
                <a:gdLst/>
                <a:ahLst/>
                <a:cxnLst/>
                <a:rect l="l" t="t" r="r" b="b"/>
                <a:pathLst>
                  <a:path w="61672" h="152" extrusionOk="0">
                    <a:moveTo>
                      <a:pt x="188" y="1"/>
                    </a:moveTo>
                    <a:cubicBezTo>
                      <a:pt x="83" y="1"/>
                      <a:pt x="1" y="35"/>
                      <a:pt x="1" y="82"/>
                    </a:cubicBezTo>
                    <a:cubicBezTo>
                      <a:pt x="1" y="117"/>
                      <a:pt x="83" y="152"/>
                      <a:pt x="188" y="152"/>
                    </a:cubicBezTo>
                    <a:lnTo>
                      <a:pt x="61473" y="152"/>
                    </a:lnTo>
                    <a:cubicBezTo>
                      <a:pt x="61578" y="152"/>
                      <a:pt x="61672" y="117"/>
                      <a:pt x="61672" y="82"/>
                    </a:cubicBezTo>
                    <a:cubicBezTo>
                      <a:pt x="61672" y="35"/>
                      <a:pt x="61578" y="1"/>
                      <a:pt x="61473" y="1"/>
                    </a:cubicBezTo>
                    <a:close/>
                  </a:path>
                </a:pathLst>
              </a:custGeom>
              <a:solidFill>
                <a:srgbClr val="F2E1CC">
                  <a:alpha val="85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39"/>
              <p:cNvSpPr/>
              <p:nvPr/>
            </p:nvSpPr>
            <p:spPr>
              <a:xfrm>
                <a:off x="993902" y="3368242"/>
                <a:ext cx="7157498" cy="8473"/>
              </a:xfrm>
              <a:custGeom>
                <a:avLst/>
                <a:gdLst/>
                <a:ahLst/>
                <a:cxnLst/>
                <a:rect l="l" t="t" r="r" b="b"/>
                <a:pathLst>
                  <a:path w="61672" h="142" extrusionOk="0">
                    <a:moveTo>
                      <a:pt x="188" y="1"/>
                    </a:moveTo>
                    <a:cubicBezTo>
                      <a:pt x="83" y="1"/>
                      <a:pt x="1" y="24"/>
                      <a:pt x="1" y="71"/>
                    </a:cubicBezTo>
                    <a:cubicBezTo>
                      <a:pt x="1" y="106"/>
                      <a:pt x="83" y="141"/>
                      <a:pt x="188" y="141"/>
                    </a:cubicBezTo>
                    <a:lnTo>
                      <a:pt x="61473" y="141"/>
                    </a:lnTo>
                    <a:cubicBezTo>
                      <a:pt x="61578" y="141"/>
                      <a:pt x="61672" y="106"/>
                      <a:pt x="61672" y="71"/>
                    </a:cubicBezTo>
                    <a:cubicBezTo>
                      <a:pt x="61672" y="24"/>
                      <a:pt x="61578" y="1"/>
                      <a:pt x="61473" y="1"/>
                    </a:cubicBezTo>
                    <a:close/>
                  </a:path>
                </a:pathLst>
              </a:custGeom>
              <a:solidFill>
                <a:srgbClr val="F2E1CC">
                  <a:alpha val="85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39"/>
              <p:cNvSpPr/>
              <p:nvPr/>
            </p:nvSpPr>
            <p:spPr>
              <a:xfrm>
                <a:off x="993902" y="3605960"/>
                <a:ext cx="7157498" cy="8413"/>
              </a:xfrm>
              <a:custGeom>
                <a:avLst/>
                <a:gdLst/>
                <a:ahLst/>
                <a:cxnLst/>
                <a:rect l="l" t="t" r="r" b="b"/>
                <a:pathLst>
                  <a:path w="61672" h="141" extrusionOk="0">
                    <a:moveTo>
                      <a:pt x="188" y="0"/>
                    </a:moveTo>
                    <a:cubicBezTo>
                      <a:pt x="83" y="0"/>
                      <a:pt x="1" y="36"/>
                      <a:pt x="1" y="70"/>
                    </a:cubicBezTo>
                    <a:cubicBezTo>
                      <a:pt x="1" y="117"/>
                      <a:pt x="83" y="140"/>
                      <a:pt x="188" y="140"/>
                    </a:cubicBezTo>
                    <a:lnTo>
                      <a:pt x="61473" y="140"/>
                    </a:lnTo>
                    <a:cubicBezTo>
                      <a:pt x="61578" y="140"/>
                      <a:pt x="61672" y="117"/>
                      <a:pt x="61672" y="70"/>
                    </a:cubicBezTo>
                    <a:cubicBezTo>
                      <a:pt x="61672" y="36"/>
                      <a:pt x="61578" y="0"/>
                      <a:pt x="61473" y="0"/>
                    </a:cubicBezTo>
                    <a:close/>
                  </a:path>
                </a:pathLst>
              </a:custGeom>
              <a:solidFill>
                <a:srgbClr val="F2E1CC">
                  <a:alpha val="85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39"/>
              <p:cNvSpPr/>
              <p:nvPr/>
            </p:nvSpPr>
            <p:spPr>
              <a:xfrm>
                <a:off x="993902" y="3843677"/>
                <a:ext cx="7157498" cy="9070"/>
              </a:xfrm>
              <a:custGeom>
                <a:avLst/>
                <a:gdLst/>
                <a:ahLst/>
                <a:cxnLst/>
                <a:rect l="l" t="t" r="r" b="b"/>
                <a:pathLst>
                  <a:path w="61672" h="152" extrusionOk="0">
                    <a:moveTo>
                      <a:pt x="188" y="0"/>
                    </a:moveTo>
                    <a:cubicBezTo>
                      <a:pt x="83" y="0"/>
                      <a:pt x="1" y="35"/>
                      <a:pt x="1" y="70"/>
                    </a:cubicBezTo>
                    <a:cubicBezTo>
                      <a:pt x="1" y="117"/>
                      <a:pt x="83" y="152"/>
                      <a:pt x="188" y="152"/>
                    </a:cubicBezTo>
                    <a:lnTo>
                      <a:pt x="61473" y="152"/>
                    </a:lnTo>
                    <a:cubicBezTo>
                      <a:pt x="61578" y="152"/>
                      <a:pt x="61672" y="117"/>
                      <a:pt x="61672" y="70"/>
                    </a:cubicBezTo>
                    <a:cubicBezTo>
                      <a:pt x="61672" y="35"/>
                      <a:pt x="61578" y="0"/>
                      <a:pt x="61473" y="0"/>
                    </a:cubicBezTo>
                    <a:close/>
                  </a:path>
                </a:pathLst>
              </a:custGeom>
              <a:solidFill>
                <a:srgbClr val="F2E1CC">
                  <a:alpha val="85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39"/>
              <p:cNvSpPr/>
              <p:nvPr/>
            </p:nvSpPr>
            <p:spPr>
              <a:xfrm>
                <a:off x="993902" y="4081335"/>
                <a:ext cx="7157498" cy="9130"/>
              </a:xfrm>
              <a:custGeom>
                <a:avLst/>
                <a:gdLst/>
                <a:ahLst/>
                <a:cxnLst/>
                <a:rect l="l" t="t" r="r" b="b"/>
                <a:pathLst>
                  <a:path w="61672" h="153" extrusionOk="0">
                    <a:moveTo>
                      <a:pt x="188" y="0"/>
                    </a:moveTo>
                    <a:cubicBezTo>
                      <a:pt x="83" y="0"/>
                      <a:pt x="1" y="36"/>
                      <a:pt x="1" y="83"/>
                    </a:cubicBezTo>
                    <a:cubicBezTo>
                      <a:pt x="1" y="117"/>
                      <a:pt x="83" y="153"/>
                      <a:pt x="188" y="153"/>
                    </a:cubicBezTo>
                    <a:lnTo>
                      <a:pt x="61473" y="153"/>
                    </a:lnTo>
                    <a:cubicBezTo>
                      <a:pt x="61578" y="153"/>
                      <a:pt x="61672" y="117"/>
                      <a:pt x="61672" y="83"/>
                    </a:cubicBezTo>
                    <a:cubicBezTo>
                      <a:pt x="61672" y="36"/>
                      <a:pt x="61578" y="0"/>
                      <a:pt x="61473" y="0"/>
                    </a:cubicBezTo>
                    <a:close/>
                  </a:path>
                </a:pathLst>
              </a:custGeom>
              <a:solidFill>
                <a:srgbClr val="F2E1CC">
                  <a:alpha val="85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39"/>
              <p:cNvSpPr/>
              <p:nvPr/>
            </p:nvSpPr>
            <p:spPr>
              <a:xfrm>
                <a:off x="992625" y="4319053"/>
                <a:ext cx="7157382" cy="9070"/>
              </a:xfrm>
              <a:custGeom>
                <a:avLst/>
                <a:gdLst/>
                <a:ahLst/>
                <a:cxnLst/>
                <a:rect l="l" t="t" r="r" b="b"/>
                <a:pathLst>
                  <a:path w="61671" h="152" extrusionOk="0">
                    <a:moveTo>
                      <a:pt x="188" y="1"/>
                    </a:moveTo>
                    <a:cubicBezTo>
                      <a:pt x="94" y="1"/>
                      <a:pt x="1" y="35"/>
                      <a:pt x="1" y="82"/>
                    </a:cubicBezTo>
                    <a:cubicBezTo>
                      <a:pt x="1" y="117"/>
                      <a:pt x="94" y="152"/>
                      <a:pt x="188" y="152"/>
                    </a:cubicBezTo>
                    <a:lnTo>
                      <a:pt x="61484" y="152"/>
                    </a:lnTo>
                    <a:cubicBezTo>
                      <a:pt x="61589" y="152"/>
                      <a:pt x="61671" y="117"/>
                      <a:pt x="61671" y="82"/>
                    </a:cubicBezTo>
                    <a:cubicBezTo>
                      <a:pt x="61671" y="35"/>
                      <a:pt x="61589" y="1"/>
                      <a:pt x="61484" y="1"/>
                    </a:cubicBezTo>
                    <a:close/>
                  </a:path>
                </a:pathLst>
              </a:custGeom>
              <a:solidFill>
                <a:srgbClr val="F2E1CC">
                  <a:alpha val="85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39"/>
              <p:cNvSpPr/>
              <p:nvPr/>
            </p:nvSpPr>
            <p:spPr>
              <a:xfrm>
                <a:off x="992625" y="4557427"/>
                <a:ext cx="7157382" cy="8473"/>
              </a:xfrm>
              <a:custGeom>
                <a:avLst/>
                <a:gdLst/>
                <a:ahLst/>
                <a:cxnLst/>
                <a:rect l="l" t="t" r="r" b="b"/>
                <a:pathLst>
                  <a:path w="61671" h="142" extrusionOk="0">
                    <a:moveTo>
                      <a:pt x="188" y="1"/>
                    </a:moveTo>
                    <a:cubicBezTo>
                      <a:pt x="94" y="1"/>
                      <a:pt x="1" y="24"/>
                      <a:pt x="1" y="71"/>
                    </a:cubicBezTo>
                    <a:cubicBezTo>
                      <a:pt x="1" y="106"/>
                      <a:pt x="94" y="141"/>
                      <a:pt x="188" y="141"/>
                    </a:cubicBezTo>
                    <a:lnTo>
                      <a:pt x="61484" y="141"/>
                    </a:lnTo>
                    <a:cubicBezTo>
                      <a:pt x="61589" y="141"/>
                      <a:pt x="61671" y="106"/>
                      <a:pt x="61671" y="71"/>
                    </a:cubicBezTo>
                    <a:cubicBezTo>
                      <a:pt x="61671" y="24"/>
                      <a:pt x="61589" y="1"/>
                      <a:pt x="61484" y="1"/>
                    </a:cubicBezTo>
                    <a:close/>
                  </a:path>
                </a:pathLst>
              </a:custGeom>
              <a:solidFill>
                <a:srgbClr val="F2E1CC">
                  <a:alpha val="85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146" name="Google Shape;1146;p39"/>
          <p:cNvSpPr txBox="1">
            <a:spLocks noGrp="1"/>
          </p:cNvSpPr>
          <p:nvPr>
            <p:ph type="title"/>
          </p:nvPr>
        </p:nvSpPr>
        <p:spPr>
          <a:xfrm>
            <a:off x="713100" y="532852"/>
            <a:ext cx="7710900" cy="615343"/>
          </a:xfrm>
          <a:prstGeom prst="rect">
            <a:avLst/>
          </a:prstGeom>
        </p:spPr>
        <p:txBody>
          <a:bodyPr spcFirstLastPara="1" wrap="square" lIns="91425" tIns="91425" rIns="91425" bIns="91425" anchor="ctr" anchorCtr="0">
            <a:noAutofit/>
          </a:bodyPr>
          <a:lstStyle/>
          <a:p>
            <a:pPr lvl="0"/>
            <a:r>
              <a:rPr lang="en-US" dirty="0" smtClean="0">
                <a:latin typeface="Times New Roman" panose="02020603050405020304" pitchFamily="18" charset="0"/>
                <a:cs typeface="Times New Roman" panose="02020603050405020304" pitchFamily="18" charset="0"/>
              </a:rPr>
              <a:t>File imfomation.py</a:t>
            </a:r>
            <a:endParaRPr dirty="0">
              <a:latin typeface="Times New Roman" panose="02020603050405020304" pitchFamily="18" charset="0"/>
              <a:cs typeface="Times New Roman" panose="02020603050405020304" pitchFamily="18" charset="0"/>
            </a:endParaRPr>
          </a:p>
        </p:txBody>
      </p:sp>
      <p:sp>
        <p:nvSpPr>
          <p:cNvPr id="1148" name="Google Shape;1148;p39"/>
          <p:cNvSpPr/>
          <p:nvPr/>
        </p:nvSpPr>
        <p:spPr>
          <a:xfrm>
            <a:off x="3670213" y="241202"/>
            <a:ext cx="1796685" cy="451296"/>
          </a:xfrm>
          <a:custGeom>
            <a:avLst/>
            <a:gdLst/>
            <a:ahLst/>
            <a:cxnLst/>
            <a:rect l="l" t="t" r="r" b="b"/>
            <a:pathLst>
              <a:path w="20842" h="5235" extrusionOk="0">
                <a:moveTo>
                  <a:pt x="234" y="0"/>
                </a:moveTo>
                <a:lnTo>
                  <a:pt x="0" y="4077"/>
                </a:lnTo>
                <a:lnTo>
                  <a:pt x="20619" y="5234"/>
                </a:lnTo>
                <a:lnTo>
                  <a:pt x="20841" y="1145"/>
                </a:lnTo>
                <a:lnTo>
                  <a:pt x="234" y="0"/>
                </a:lnTo>
                <a:close/>
              </a:path>
            </a:pathLst>
          </a:custGeom>
          <a:solidFill>
            <a:srgbClr val="E6AA54">
              <a:alpha val="84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2"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6585" y="700160"/>
            <a:ext cx="244653" cy="341831"/>
          </a:xfrm>
          <a:prstGeom prst="rect">
            <a:avLst/>
          </a:prstGeom>
        </p:spPr>
      </p:pic>
      <p:pic>
        <p:nvPicPr>
          <p:cNvPr id="3" name="Picture 2"/>
          <p:cNvPicPr>
            <a:picLocks noChangeAspect="1"/>
          </p:cNvPicPr>
          <p:nvPr/>
        </p:nvPicPr>
        <p:blipFill>
          <a:blip r:embed="rId4"/>
          <a:stretch>
            <a:fillRect/>
          </a:stretch>
        </p:blipFill>
        <p:spPr>
          <a:xfrm>
            <a:off x="4008218" y="1174879"/>
            <a:ext cx="3976762" cy="2763940"/>
          </a:xfrm>
          <a:prstGeom prst="rect">
            <a:avLst/>
          </a:prstGeom>
        </p:spPr>
      </p:pic>
      <p:sp>
        <p:nvSpPr>
          <p:cNvPr id="6" name="TextBox 5"/>
          <p:cNvSpPr txBox="1"/>
          <p:nvPr/>
        </p:nvSpPr>
        <p:spPr>
          <a:xfrm>
            <a:off x="1420091" y="1306393"/>
            <a:ext cx="2015836" cy="2246769"/>
          </a:xfrm>
          <a:prstGeom prst="rect">
            <a:avLst/>
          </a:prstGeom>
          <a:noFill/>
        </p:spPr>
        <p:txBody>
          <a:bodyPr wrap="square" rtlCol="0">
            <a:spAutoFit/>
          </a:bodyPr>
          <a:lstStyle/>
          <a:p>
            <a:pPr>
              <a:lnSpc>
                <a:spcPct val="200000"/>
              </a:lnSpc>
            </a:pPr>
            <a:r>
              <a:rPr lang="en-US" noProof="1" smtClean="0"/>
              <a:t>Hiện thị:</a:t>
            </a:r>
          </a:p>
          <a:p>
            <a:pPr marL="285750" lvl="1" indent="-285750">
              <a:lnSpc>
                <a:spcPct val="200000"/>
              </a:lnSpc>
              <a:buFont typeface="Arial" panose="020B0604020202020204" pitchFamily="34" charset="0"/>
              <a:buChar char="•"/>
            </a:pPr>
            <a:r>
              <a:rPr lang="en-US" noProof="1" smtClean="0"/>
              <a:t>Tên </a:t>
            </a:r>
            <a:r>
              <a:rPr lang="en-US" noProof="1" smtClean="0">
                <a:solidFill>
                  <a:srgbClr val="00B050"/>
                </a:solidFill>
              </a:rPr>
              <a:t>Project</a:t>
            </a:r>
          </a:p>
          <a:p>
            <a:pPr marL="285750" lvl="1" indent="-285750">
              <a:lnSpc>
                <a:spcPct val="200000"/>
              </a:lnSpc>
              <a:buFont typeface="Arial" panose="020B0604020202020204" pitchFamily="34" charset="0"/>
              <a:buChar char="•"/>
            </a:pPr>
            <a:r>
              <a:rPr lang="en-US" noProof="1" smtClean="0"/>
              <a:t>Tên </a:t>
            </a:r>
            <a:r>
              <a:rPr lang="en-US" noProof="1" smtClean="0">
                <a:solidFill>
                  <a:srgbClr val="00B050"/>
                </a:solidFill>
              </a:rPr>
              <a:t>group</a:t>
            </a:r>
          </a:p>
          <a:p>
            <a:pPr marL="285750" lvl="1" indent="-285750">
              <a:lnSpc>
                <a:spcPct val="200000"/>
              </a:lnSpc>
              <a:buFont typeface="Arial" panose="020B0604020202020204" pitchFamily="34" charset="0"/>
              <a:buChar char="•"/>
            </a:pPr>
            <a:r>
              <a:rPr lang="en-US" noProof="1" smtClean="0"/>
              <a:t>Tên </a:t>
            </a:r>
            <a:r>
              <a:rPr lang="en-US" noProof="1" smtClean="0">
                <a:solidFill>
                  <a:srgbClr val="00B050"/>
                </a:solidFill>
              </a:rPr>
              <a:t>giảng viên</a:t>
            </a:r>
          </a:p>
          <a:p>
            <a:pPr marL="285750" lvl="1" indent="-285750">
              <a:lnSpc>
                <a:spcPct val="200000"/>
              </a:lnSpc>
              <a:buFont typeface="Arial" panose="020B0604020202020204" pitchFamily="34" charset="0"/>
              <a:buChar char="•"/>
            </a:pPr>
            <a:r>
              <a:rPr lang="en-US" noProof="1" smtClean="0"/>
              <a:t>Tên </a:t>
            </a:r>
            <a:r>
              <a:rPr lang="en-US" noProof="1" smtClean="0">
                <a:solidFill>
                  <a:srgbClr val="00B050"/>
                </a:solidFill>
              </a:rPr>
              <a:t>thành viên</a:t>
            </a:r>
            <a:endParaRPr lang="en-US" noProof="1">
              <a:solidFill>
                <a:srgbClr val="00B050"/>
              </a:solidFill>
            </a:endParaRPr>
          </a:p>
        </p:txBody>
      </p:sp>
    </p:spTree>
    <p:extLst>
      <p:ext uri="{BB962C8B-B14F-4D97-AF65-F5344CB8AC3E}">
        <p14:creationId xmlns:p14="http://schemas.microsoft.com/office/powerpoint/2010/main" val="211260572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127"/>
        <p:cNvGrpSpPr/>
        <p:nvPr/>
      </p:nvGrpSpPr>
      <p:grpSpPr>
        <a:xfrm>
          <a:off x="0" y="0"/>
          <a:ext cx="0" cy="0"/>
          <a:chOff x="0" y="0"/>
          <a:chExt cx="0" cy="0"/>
        </a:xfrm>
      </p:grpSpPr>
      <p:grpSp>
        <p:nvGrpSpPr>
          <p:cNvPr id="1128" name="Google Shape;1128;p39"/>
          <p:cNvGrpSpPr/>
          <p:nvPr/>
        </p:nvGrpSpPr>
        <p:grpSpPr>
          <a:xfrm>
            <a:off x="991232" y="1068675"/>
            <a:ext cx="7158775" cy="3497225"/>
            <a:chOff x="992625" y="1068675"/>
            <a:chExt cx="7158775" cy="3497225"/>
          </a:xfrm>
        </p:grpSpPr>
        <p:sp>
          <p:nvSpPr>
            <p:cNvPr id="1129" name="Google Shape;1129;p39"/>
            <p:cNvSpPr/>
            <p:nvPr/>
          </p:nvSpPr>
          <p:spPr>
            <a:xfrm>
              <a:off x="993902" y="1068675"/>
              <a:ext cx="7157498" cy="9130"/>
            </a:xfrm>
            <a:custGeom>
              <a:avLst/>
              <a:gdLst/>
              <a:ahLst/>
              <a:cxnLst/>
              <a:rect l="l" t="t" r="r" b="b"/>
              <a:pathLst>
                <a:path w="61672" h="153" extrusionOk="0">
                  <a:moveTo>
                    <a:pt x="188" y="0"/>
                  </a:moveTo>
                  <a:cubicBezTo>
                    <a:pt x="83" y="0"/>
                    <a:pt x="1" y="36"/>
                    <a:pt x="1" y="83"/>
                  </a:cubicBezTo>
                  <a:cubicBezTo>
                    <a:pt x="1" y="117"/>
                    <a:pt x="83" y="153"/>
                    <a:pt x="188" y="153"/>
                  </a:cubicBezTo>
                  <a:lnTo>
                    <a:pt x="61473" y="153"/>
                  </a:lnTo>
                  <a:cubicBezTo>
                    <a:pt x="61578" y="153"/>
                    <a:pt x="61672" y="117"/>
                    <a:pt x="61672" y="83"/>
                  </a:cubicBezTo>
                  <a:cubicBezTo>
                    <a:pt x="61672" y="36"/>
                    <a:pt x="61578" y="0"/>
                    <a:pt x="61473" y="0"/>
                  </a:cubicBezTo>
                  <a:close/>
                </a:path>
              </a:pathLst>
            </a:custGeom>
            <a:solidFill>
              <a:srgbClr val="F2E1CC">
                <a:alpha val="85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39"/>
            <p:cNvSpPr/>
            <p:nvPr/>
          </p:nvSpPr>
          <p:spPr>
            <a:xfrm>
              <a:off x="993902" y="1306393"/>
              <a:ext cx="7157498" cy="9070"/>
            </a:xfrm>
            <a:custGeom>
              <a:avLst/>
              <a:gdLst/>
              <a:ahLst/>
              <a:cxnLst/>
              <a:rect l="l" t="t" r="r" b="b"/>
              <a:pathLst>
                <a:path w="61672" h="152" extrusionOk="0">
                  <a:moveTo>
                    <a:pt x="188" y="1"/>
                  </a:moveTo>
                  <a:cubicBezTo>
                    <a:pt x="83" y="1"/>
                    <a:pt x="1" y="35"/>
                    <a:pt x="1" y="82"/>
                  </a:cubicBezTo>
                  <a:cubicBezTo>
                    <a:pt x="1" y="117"/>
                    <a:pt x="83" y="152"/>
                    <a:pt x="188" y="152"/>
                  </a:cubicBezTo>
                  <a:lnTo>
                    <a:pt x="61473" y="152"/>
                  </a:lnTo>
                  <a:cubicBezTo>
                    <a:pt x="61578" y="152"/>
                    <a:pt x="61672" y="117"/>
                    <a:pt x="61672" y="82"/>
                  </a:cubicBezTo>
                  <a:cubicBezTo>
                    <a:pt x="61672" y="35"/>
                    <a:pt x="61578" y="1"/>
                    <a:pt x="61473" y="1"/>
                  </a:cubicBezTo>
                  <a:close/>
                </a:path>
              </a:pathLst>
            </a:custGeom>
            <a:solidFill>
              <a:srgbClr val="F2E1CC">
                <a:alpha val="85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39"/>
            <p:cNvSpPr/>
            <p:nvPr/>
          </p:nvSpPr>
          <p:spPr>
            <a:xfrm>
              <a:off x="993902" y="1544767"/>
              <a:ext cx="7157498" cy="8473"/>
            </a:xfrm>
            <a:custGeom>
              <a:avLst/>
              <a:gdLst/>
              <a:ahLst/>
              <a:cxnLst/>
              <a:rect l="l" t="t" r="r" b="b"/>
              <a:pathLst>
                <a:path w="61672" h="142" extrusionOk="0">
                  <a:moveTo>
                    <a:pt x="188" y="1"/>
                  </a:moveTo>
                  <a:cubicBezTo>
                    <a:pt x="83" y="1"/>
                    <a:pt x="1" y="24"/>
                    <a:pt x="1" y="71"/>
                  </a:cubicBezTo>
                  <a:cubicBezTo>
                    <a:pt x="1" y="106"/>
                    <a:pt x="83" y="141"/>
                    <a:pt x="188" y="141"/>
                  </a:cubicBezTo>
                  <a:lnTo>
                    <a:pt x="61473" y="141"/>
                  </a:lnTo>
                  <a:cubicBezTo>
                    <a:pt x="61578" y="141"/>
                    <a:pt x="61672" y="106"/>
                    <a:pt x="61672" y="71"/>
                  </a:cubicBezTo>
                  <a:cubicBezTo>
                    <a:pt x="61672" y="24"/>
                    <a:pt x="61578" y="1"/>
                    <a:pt x="61473" y="1"/>
                  </a:cubicBezTo>
                  <a:close/>
                </a:path>
              </a:pathLst>
            </a:custGeom>
            <a:solidFill>
              <a:srgbClr val="F2E1CC">
                <a:alpha val="85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39"/>
            <p:cNvSpPr/>
            <p:nvPr/>
          </p:nvSpPr>
          <p:spPr>
            <a:xfrm>
              <a:off x="993902" y="1782485"/>
              <a:ext cx="7157498" cy="8413"/>
            </a:xfrm>
            <a:custGeom>
              <a:avLst/>
              <a:gdLst/>
              <a:ahLst/>
              <a:cxnLst/>
              <a:rect l="l" t="t" r="r" b="b"/>
              <a:pathLst>
                <a:path w="61672" h="141" extrusionOk="0">
                  <a:moveTo>
                    <a:pt x="188" y="0"/>
                  </a:moveTo>
                  <a:cubicBezTo>
                    <a:pt x="83" y="0"/>
                    <a:pt x="1" y="36"/>
                    <a:pt x="1" y="70"/>
                  </a:cubicBezTo>
                  <a:cubicBezTo>
                    <a:pt x="1" y="117"/>
                    <a:pt x="83" y="140"/>
                    <a:pt x="188" y="140"/>
                  </a:cubicBezTo>
                  <a:lnTo>
                    <a:pt x="61473" y="140"/>
                  </a:lnTo>
                  <a:cubicBezTo>
                    <a:pt x="61578" y="140"/>
                    <a:pt x="61672" y="117"/>
                    <a:pt x="61672" y="70"/>
                  </a:cubicBezTo>
                  <a:cubicBezTo>
                    <a:pt x="61672" y="36"/>
                    <a:pt x="61578" y="0"/>
                    <a:pt x="61473" y="0"/>
                  </a:cubicBezTo>
                  <a:close/>
                </a:path>
              </a:pathLst>
            </a:custGeom>
            <a:solidFill>
              <a:srgbClr val="F2E1CC">
                <a:alpha val="85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39"/>
            <p:cNvSpPr/>
            <p:nvPr/>
          </p:nvSpPr>
          <p:spPr>
            <a:xfrm>
              <a:off x="993902" y="2020202"/>
              <a:ext cx="7157498" cy="9070"/>
            </a:xfrm>
            <a:custGeom>
              <a:avLst/>
              <a:gdLst/>
              <a:ahLst/>
              <a:cxnLst/>
              <a:rect l="l" t="t" r="r" b="b"/>
              <a:pathLst>
                <a:path w="61672" h="152" extrusionOk="0">
                  <a:moveTo>
                    <a:pt x="188" y="0"/>
                  </a:moveTo>
                  <a:cubicBezTo>
                    <a:pt x="83" y="0"/>
                    <a:pt x="1" y="35"/>
                    <a:pt x="1" y="70"/>
                  </a:cubicBezTo>
                  <a:cubicBezTo>
                    <a:pt x="1" y="117"/>
                    <a:pt x="83" y="152"/>
                    <a:pt x="188" y="152"/>
                  </a:cubicBezTo>
                  <a:lnTo>
                    <a:pt x="61473" y="152"/>
                  </a:lnTo>
                  <a:cubicBezTo>
                    <a:pt x="61578" y="152"/>
                    <a:pt x="61672" y="117"/>
                    <a:pt x="61672" y="70"/>
                  </a:cubicBezTo>
                  <a:cubicBezTo>
                    <a:pt x="61672" y="35"/>
                    <a:pt x="61578" y="0"/>
                    <a:pt x="61473" y="0"/>
                  </a:cubicBezTo>
                  <a:close/>
                </a:path>
              </a:pathLst>
            </a:custGeom>
            <a:solidFill>
              <a:srgbClr val="F2E1CC">
                <a:alpha val="85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39"/>
            <p:cNvSpPr/>
            <p:nvPr/>
          </p:nvSpPr>
          <p:spPr>
            <a:xfrm>
              <a:off x="993902" y="2257860"/>
              <a:ext cx="7157498" cy="9130"/>
            </a:xfrm>
            <a:custGeom>
              <a:avLst/>
              <a:gdLst/>
              <a:ahLst/>
              <a:cxnLst/>
              <a:rect l="l" t="t" r="r" b="b"/>
              <a:pathLst>
                <a:path w="61672" h="153" extrusionOk="0">
                  <a:moveTo>
                    <a:pt x="188" y="0"/>
                  </a:moveTo>
                  <a:cubicBezTo>
                    <a:pt x="83" y="0"/>
                    <a:pt x="1" y="36"/>
                    <a:pt x="1" y="83"/>
                  </a:cubicBezTo>
                  <a:cubicBezTo>
                    <a:pt x="1" y="117"/>
                    <a:pt x="83" y="153"/>
                    <a:pt x="188" y="153"/>
                  </a:cubicBezTo>
                  <a:lnTo>
                    <a:pt x="61473" y="153"/>
                  </a:lnTo>
                  <a:cubicBezTo>
                    <a:pt x="61578" y="153"/>
                    <a:pt x="61672" y="117"/>
                    <a:pt x="61672" y="83"/>
                  </a:cubicBezTo>
                  <a:cubicBezTo>
                    <a:pt x="61672" y="36"/>
                    <a:pt x="61578" y="0"/>
                    <a:pt x="61473" y="0"/>
                  </a:cubicBezTo>
                  <a:close/>
                </a:path>
              </a:pathLst>
            </a:custGeom>
            <a:solidFill>
              <a:srgbClr val="F2E1CC">
                <a:alpha val="85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39"/>
            <p:cNvSpPr/>
            <p:nvPr/>
          </p:nvSpPr>
          <p:spPr>
            <a:xfrm>
              <a:off x="992625" y="2495578"/>
              <a:ext cx="7157382" cy="9070"/>
            </a:xfrm>
            <a:custGeom>
              <a:avLst/>
              <a:gdLst/>
              <a:ahLst/>
              <a:cxnLst/>
              <a:rect l="l" t="t" r="r" b="b"/>
              <a:pathLst>
                <a:path w="61671" h="152" extrusionOk="0">
                  <a:moveTo>
                    <a:pt x="188" y="1"/>
                  </a:moveTo>
                  <a:cubicBezTo>
                    <a:pt x="94" y="1"/>
                    <a:pt x="1" y="35"/>
                    <a:pt x="1" y="82"/>
                  </a:cubicBezTo>
                  <a:cubicBezTo>
                    <a:pt x="1" y="117"/>
                    <a:pt x="94" y="152"/>
                    <a:pt x="188" y="152"/>
                  </a:cubicBezTo>
                  <a:lnTo>
                    <a:pt x="61484" y="152"/>
                  </a:lnTo>
                  <a:cubicBezTo>
                    <a:pt x="61589" y="152"/>
                    <a:pt x="61671" y="117"/>
                    <a:pt x="61671" y="82"/>
                  </a:cubicBezTo>
                  <a:cubicBezTo>
                    <a:pt x="61671" y="35"/>
                    <a:pt x="61589" y="1"/>
                    <a:pt x="61484" y="1"/>
                  </a:cubicBezTo>
                  <a:close/>
                </a:path>
              </a:pathLst>
            </a:custGeom>
            <a:solidFill>
              <a:srgbClr val="F2E1CC">
                <a:alpha val="85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36" name="Google Shape;1136;p39"/>
            <p:cNvGrpSpPr/>
            <p:nvPr/>
          </p:nvGrpSpPr>
          <p:grpSpPr>
            <a:xfrm>
              <a:off x="992625" y="2695752"/>
              <a:ext cx="7158775" cy="1870148"/>
              <a:chOff x="992625" y="2695752"/>
              <a:chExt cx="7158775" cy="1870148"/>
            </a:xfrm>
          </p:grpSpPr>
          <p:sp>
            <p:nvSpPr>
              <p:cNvPr id="1137" name="Google Shape;1137;p39"/>
              <p:cNvSpPr/>
              <p:nvPr/>
            </p:nvSpPr>
            <p:spPr>
              <a:xfrm>
                <a:off x="992625" y="2695752"/>
                <a:ext cx="7157382" cy="8473"/>
              </a:xfrm>
              <a:custGeom>
                <a:avLst/>
                <a:gdLst/>
                <a:ahLst/>
                <a:cxnLst/>
                <a:rect l="l" t="t" r="r" b="b"/>
                <a:pathLst>
                  <a:path w="61671" h="142" extrusionOk="0">
                    <a:moveTo>
                      <a:pt x="188" y="1"/>
                    </a:moveTo>
                    <a:cubicBezTo>
                      <a:pt x="94" y="1"/>
                      <a:pt x="1" y="24"/>
                      <a:pt x="1" y="71"/>
                    </a:cubicBezTo>
                    <a:cubicBezTo>
                      <a:pt x="1" y="106"/>
                      <a:pt x="94" y="141"/>
                      <a:pt x="188" y="141"/>
                    </a:cubicBezTo>
                    <a:lnTo>
                      <a:pt x="61484" y="141"/>
                    </a:lnTo>
                    <a:cubicBezTo>
                      <a:pt x="61589" y="141"/>
                      <a:pt x="61671" y="106"/>
                      <a:pt x="61671" y="71"/>
                    </a:cubicBezTo>
                    <a:cubicBezTo>
                      <a:pt x="61671" y="24"/>
                      <a:pt x="61589" y="1"/>
                      <a:pt x="61484" y="1"/>
                    </a:cubicBezTo>
                    <a:close/>
                  </a:path>
                </a:pathLst>
              </a:custGeom>
              <a:solidFill>
                <a:srgbClr val="F2E1CC">
                  <a:alpha val="85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39"/>
              <p:cNvSpPr/>
              <p:nvPr/>
            </p:nvSpPr>
            <p:spPr>
              <a:xfrm>
                <a:off x="993902" y="2892150"/>
                <a:ext cx="7157498" cy="9130"/>
              </a:xfrm>
              <a:custGeom>
                <a:avLst/>
                <a:gdLst/>
                <a:ahLst/>
                <a:cxnLst/>
                <a:rect l="l" t="t" r="r" b="b"/>
                <a:pathLst>
                  <a:path w="61672" h="153" extrusionOk="0">
                    <a:moveTo>
                      <a:pt x="188" y="0"/>
                    </a:moveTo>
                    <a:cubicBezTo>
                      <a:pt x="83" y="0"/>
                      <a:pt x="1" y="36"/>
                      <a:pt x="1" y="83"/>
                    </a:cubicBezTo>
                    <a:cubicBezTo>
                      <a:pt x="1" y="117"/>
                      <a:pt x="83" y="153"/>
                      <a:pt x="188" y="153"/>
                    </a:cubicBezTo>
                    <a:lnTo>
                      <a:pt x="61473" y="153"/>
                    </a:lnTo>
                    <a:cubicBezTo>
                      <a:pt x="61578" y="153"/>
                      <a:pt x="61672" y="117"/>
                      <a:pt x="61672" y="83"/>
                    </a:cubicBezTo>
                    <a:cubicBezTo>
                      <a:pt x="61672" y="36"/>
                      <a:pt x="61578" y="0"/>
                      <a:pt x="61473" y="0"/>
                    </a:cubicBezTo>
                    <a:close/>
                  </a:path>
                </a:pathLst>
              </a:custGeom>
              <a:solidFill>
                <a:srgbClr val="F2E1CC">
                  <a:alpha val="85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39"/>
              <p:cNvSpPr/>
              <p:nvPr/>
            </p:nvSpPr>
            <p:spPr>
              <a:xfrm>
                <a:off x="993902" y="3129868"/>
                <a:ext cx="7157498" cy="9070"/>
              </a:xfrm>
              <a:custGeom>
                <a:avLst/>
                <a:gdLst/>
                <a:ahLst/>
                <a:cxnLst/>
                <a:rect l="l" t="t" r="r" b="b"/>
                <a:pathLst>
                  <a:path w="61672" h="152" extrusionOk="0">
                    <a:moveTo>
                      <a:pt x="188" y="1"/>
                    </a:moveTo>
                    <a:cubicBezTo>
                      <a:pt x="83" y="1"/>
                      <a:pt x="1" y="35"/>
                      <a:pt x="1" y="82"/>
                    </a:cubicBezTo>
                    <a:cubicBezTo>
                      <a:pt x="1" y="117"/>
                      <a:pt x="83" y="152"/>
                      <a:pt x="188" y="152"/>
                    </a:cubicBezTo>
                    <a:lnTo>
                      <a:pt x="61473" y="152"/>
                    </a:lnTo>
                    <a:cubicBezTo>
                      <a:pt x="61578" y="152"/>
                      <a:pt x="61672" y="117"/>
                      <a:pt x="61672" y="82"/>
                    </a:cubicBezTo>
                    <a:cubicBezTo>
                      <a:pt x="61672" y="35"/>
                      <a:pt x="61578" y="1"/>
                      <a:pt x="61473" y="1"/>
                    </a:cubicBezTo>
                    <a:close/>
                  </a:path>
                </a:pathLst>
              </a:custGeom>
              <a:solidFill>
                <a:srgbClr val="F2E1CC">
                  <a:alpha val="85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39"/>
              <p:cNvSpPr/>
              <p:nvPr/>
            </p:nvSpPr>
            <p:spPr>
              <a:xfrm>
                <a:off x="993902" y="3368242"/>
                <a:ext cx="7157498" cy="8473"/>
              </a:xfrm>
              <a:custGeom>
                <a:avLst/>
                <a:gdLst/>
                <a:ahLst/>
                <a:cxnLst/>
                <a:rect l="l" t="t" r="r" b="b"/>
                <a:pathLst>
                  <a:path w="61672" h="142" extrusionOk="0">
                    <a:moveTo>
                      <a:pt x="188" y="1"/>
                    </a:moveTo>
                    <a:cubicBezTo>
                      <a:pt x="83" y="1"/>
                      <a:pt x="1" y="24"/>
                      <a:pt x="1" y="71"/>
                    </a:cubicBezTo>
                    <a:cubicBezTo>
                      <a:pt x="1" y="106"/>
                      <a:pt x="83" y="141"/>
                      <a:pt x="188" y="141"/>
                    </a:cubicBezTo>
                    <a:lnTo>
                      <a:pt x="61473" y="141"/>
                    </a:lnTo>
                    <a:cubicBezTo>
                      <a:pt x="61578" y="141"/>
                      <a:pt x="61672" y="106"/>
                      <a:pt x="61672" y="71"/>
                    </a:cubicBezTo>
                    <a:cubicBezTo>
                      <a:pt x="61672" y="24"/>
                      <a:pt x="61578" y="1"/>
                      <a:pt x="61473" y="1"/>
                    </a:cubicBezTo>
                    <a:close/>
                  </a:path>
                </a:pathLst>
              </a:custGeom>
              <a:solidFill>
                <a:srgbClr val="F2E1CC">
                  <a:alpha val="85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39"/>
              <p:cNvSpPr/>
              <p:nvPr/>
            </p:nvSpPr>
            <p:spPr>
              <a:xfrm>
                <a:off x="993902" y="3605960"/>
                <a:ext cx="7157498" cy="8413"/>
              </a:xfrm>
              <a:custGeom>
                <a:avLst/>
                <a:gdLst/>
                <a:ahLst/>
                <a:cxnLst/>
                <a:rect l="l" t="t" r="r" b="b"/>
                <a:pathLst>
                  <a:path w="61672" h="141" extrusionOk="0">
                    <a:moveTo>
                      <a:pt x="188" y="0"/>
                    </a:moveTo>
                    <a:cubicBezTo>
                      <a:pt x="83" y="0"/>
                      <a:pt x="1" y="36"/>
                      <a:pt x="1" y="70"/>
                    </a:cubicBezTo>
                    <a:cubicBezTo>
                      <a:pt x="1" y="117"/>
                      <a:pt x="83" y="140"/>
                      <a:pt x="188" y="140"/>
                    </a:cubicBezTo>
                    <a:lnTo>
                      <a:pt x="61473" y="140"/>
                    </a:lnTo>
                    <a:cubicBezTo>
                      <a:pt x="61578" y="140"/>
                      <a:pt x="61672" y="117"/>
                      <a:pt x="61672" y="70"/>
                    </a:cubicBezTo>
                    <a:cubicBezTo>
                      <a:pt x="61672" y="36"/>
                      <a:pt x="61578" y="0"/>
                      <a:pt x="61473" y="0"/>
                    </a:cubicBezTo>
                    <a:close/>
                  </a:path>
                </a:pathLst>
              </a:custGeom>
              <a:solidFill>
                <a:srgbClr val="F2E1CC">
                  <a:alpha val="85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39"/>
              <p:cNvSpPr/>
              <p:nvPr/>
            </p:nvSpPr>
            <p:spPr>
              <a:xfrm>
                <a:off x="993902" y="3843677"/>
                <a:ext cx="7157498" cy="9070"/>
              </a:xfrm>
              <a:custGeom>
                <a:avLst/>
                <a:gdLst/>
                <a:ahLst/>
                <a:cxnLst/>
                <a:rect l="l" t="t" r="r" b="b"/>
                <a:pathLst>
                  <a:path w="61672" h="152" extrusionOk="0">
                    <a:moveTo>
                      <a:pt x="188" y="0"/>
                    </a:moveTo>
                    <a:cubicBezTo>
                      <a:pt x="83" y="0"/>
                      <a:pt x="1" y="35"/>
                      <a:pt x="1" y="70"/>
                    </a:cubicBezTo>
                    <a:cubicBezTo>
                      <a:pt x="1" y="117"/>
                      <a:pt x="83" y="152"/>
                      <a:pt x="188" y="152"/>
                    </a:cubicBezTo>
                    <a:lnTo>
                      <a:pt x="61473" y="152"/>
                    </a:lnTo>
                    <a:cubicBezTo>
                      <a:pt x="61578" y="152"/>
                      <a:pt x="61672" y="117"/>
                      <a:pt x="61672" y="70"/>
                    </a:cubicBezTo>
                    <a:cubicBezTo>
                      <a:pt x="61672" y="35"/>
                      <a:pt x="61578" y="0"/>
                      <a:pt x="61473" y="0"/>
                    </a:cubicBezTo>
                    <a:close/>
                  </a:path>
                </a:pathLst>
              </a:custGeom>
              <a:solidFill>
                <a:srgbClr val="F2E1CC">
                  <a:alpha val="85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39"/>
              <p:cNvSpPr/>
              <p:nvPr/>
            </p:nvSpPr>
            <p:spPr>
              <a:xfrm>
                <a:off x="993902" y="4081335"/>
                <a:ext cx="7157498" cy="9130"/>
              </a:xfrm>
              <a:custGeom>
                <a:avLst/>
                <a:gdLst/>
                <a:ahLst/>
                <a:cxnLst/>
                <a:rect l="l" t="t" r="r" b="b"/>
                <a:pathLst>
                  <a:path w="61672" h="153" extrusionOk="0">
                    <a:moveTo>
                      <a:pt x="188" y="0"/>
                    </a:moveTo>
                    <a:cubicBezTo>
                      <a:pt x="83" y="0"/>
                      <a:pt x="1" y="36"/>
                      <a:pt x="1" y="83"/>
                    </a:cubicBezTo>
                    <a:cubicBezTo>
                      <a:pt x="1" y="117"/>
                      <a:pt x="83" y="153"/>
                      <a:pt x="188" y="153"/>
                    </a:cubicBezTo>
                    <a:lnTo>
                      <a:pt x="61473" y="153"/>
                    </a:lnTo>
                    <a:cubicBezTo>
                      <a:pt x="61578" y="153"/>
                      <a:pt x="61672" y="117"/>
                      <a:pt x="61672" y="83"/>
                    </a:cubicBezTo>
                    <a:cubicBezTo>
                      <a:pt x="61672" y="36"/>
                      <a:pt x="61578" y="0"/>
                      <a:pt x="61473" y="0"/>
                    </a:cubicBezTo>
                    <a:close/>
                  </a:path>
                </a:pathLst>
              </a:custGeom>
              <a:solidFill>
                <a:srgbClr val="F2E1CC">
                  <a:alpha val="85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39"/>
              <p:cNvSpPr/>
              <p:nvPr/>
            </p:nvSpPr>
            <p:spPr>
              <a:xfrm>
                <a:off x="992625" y="4319053"/>
                <a:ext cx="7157382" cy="9070"/>
              </a:xfrm>
              <a:custGeom>
                <a:avLst/>
                <a:gdLst/>
                <a:ahLst/>
                <a:cxnLst/>
                <a:rect l="l" t="t" r="r" b="b"/>
                <a:pathLst>
                  <a:path w="61671" h="152" extrusionOk="0">
                    <a:moveTo>
                      <a:pt x="188" y="1"/>
                    </a:moveTo>
                    <a:cubicBezTo>
                      <a:pt x="94" y="1"/>
                      <a:pt x="1" y="35"/>
                      <a:pt x="1" y="82"/>
                    </a:cubicBezTo>
                    <a:cubicBezTo>
                      <a:pt x="1" y="117"/>
                      <a:pt x="94" y="152"/>
                      <a:pt x="188" y="152"/>
                    </a:cubicBezTo>
                    <a:lnTo>
                      <a:pt x="61484" y="152"/>
                    </a:lnTo>
                    <a:cubicBezTo>
                      <a:pt x="61589" y="152"/>
                      <a:pt x="61671" y="117"/>
                      <a:pt x="61671" y="82"/>
                    </a:cubicBezTo>
                    <a:cubicBezTo>
                      <a:pt x="61671" y="35"/>
                      <a:pt x="61589" y="1"/>
                      <a:pt x="61484" y="1"/>
                    </a:cubicBezTo>
                    <a:close/>
                  </a:path>
                </a:pathLst>
              </a:custGeom>
              <a:solidFill>
                <a:srgbClr val="F2E1CC">
                  <a:alpha val="85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39"/>
              <p:cNvSpPr/>
              <p:nvPr/>
            </p:nvSpPr>
            <p:spPr>
              <a:xfrm>
                <a:off x="992625" y="4557427"/>
                <a:ext cx="7157382" cy="8473"/>
              </a:xfrm>
              <a:custGeom>
                <a:avLst/>
                <a:gdLst/>
                <a:ahLst/>
                <a:cxnLst/>
                <a:rect l="l" t="t" r="r" b="b"/>
                <a:pathLst>
                  <a:path w="61671" h="142" extrusionOk="0">
                    <a:moveTo>
                      <a:pt x="188" y="1"/>
                    </a:moveTo>
                    <a:cubicBezTo>
                      <a:pt x="94" y="1"/>
                      <a:pt x="1" y="24"/>
                      <a:pt x="1" y="71"/>
                    </a:cubicBezTo>
                    <a:cubicBezTo>
                      <a:pt x="1" y="106"/>
                      <a:pt x="94" y="141"/>
                      <a:pt x="188" y="141"/>
                    </a:cubicBezTo>
                    <a:lnTo>
                      <a:pt x="61484" y="141"/>
                    </a:lnTo>
                    <a:cubicBezTo>
                      <a:pt x="61589" y="141"/>
                      <a:pt x="61671" y="106"/>
                      <a:pt x="61671" y="71"/>
                    </a:cubicBezTo>
                    <a:cubicBezTo>
                      <a:pt x="61671" y="24"/>
                      <a:pt x="61589" y="1"/>
                      <a:pt x="61484" y="1"/>
                    </a:cubicBezTo>
                    <a:close/>
                  </a:path>
                </a:pathLst>
              </a:custGeom>
              <a:solidFill>
                <a:srgbClr val="F2E1CC">
                  <a:alpha val="85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146" name="Google Shape;1146;p39"/>
          <p:cNvSpPr txBox="1">
            <a:spLocks noGrp="1"/>
          </p:cNvSpPr>
          <p:nvPr>
            <p:ph type="title"/>
          </p:nvPr>
        </p:nvSpPr>
        <p:spPr>
          <a:xfrm>
            <a:off x="713100" y="532852"/>
            <a:ext cx="7710900" cy="615343"/>
          </a:xfrm>
          <a:prstGeom prst="rect">
            <a:avLst/>
          </a:prstGeom>
        </p:spPr>
        <p:txBody>
          <a:bodyPr spcFirstLastPara="1" wrap="square" lIns="91425" tIns="91425" rIns="91425" bIns="91425" anchor="ctr" anchorCtr="0">
            <a:noAutofit/>
          </a:bodyPr>
          <a:lstStyle/>
          <a:p>
            <a:pPr lvl="0"/>
            <a:r>
              <a:rPr lang="en-US" dirty="0" err="1" smtClean="0">
                <a:latin typeface="Times New Roman" panose="02020603050405020304" pitchFamily="18" charset="0"/>
                <a:cs typeface="Times New Roman" panose="02020603050405020304" pitchFamily="18" charset="0"/>
              </a:rPr>
              <a:t>Luật</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chơi</a:t>
            </a:r>
            <a:endParaRPr dirty="0">
              <a:latin typeface="Times New Roman" panose="02020603050405020304" pitchFamily="18" charset="0"/>
              <a:cs typeface="Times New Roman" panose="02020603050405020304" pitchFamily="18" charset="0"/>
            </a:endParaRPr>
          </a:p>
        </p:txBody>
      </p:sp>
      <p:sp>
        <p:nvSpPr>
          <p:cNvPr id="1148" name="Google Shape;1148;p39"/>
          <p:cNvSpPr/>
          <p:nvPr/>
        </p:nvSpPr>
        <p:spPr>
          <a:xfrm>
            <a:off x="3670213" y="241202"/>
            <a:ext cx="1796685" cy="451296"/>
          </a:xfrm>
          <a:custGeom>
            <a:avLst/>
            <a:gdLst/>
            <a:ahLst/>
            <a:cxnLst/>
            <a:rect l="l" t="t" r="r" b="b"/>
            <a:pathLst>
              <a:path w="20842" h="5235" extrusionOk="0">
                <a:moveTo>
                  <a:pt x="234" y="0"/>
                </a:moveTo>
                <a:lnTo>
                  <a:pt x="0" y="4077"/>
                </a:lnTo>
                <a:lnTo>
                  <a:pt x="20619" y="5234"/>
                </a:lnTo>
                <a:lnTo>
                  <a:pt x="20841" y="1145"/>
                </a:lnTo>
                <a:lnTo>
                  <a:pt x="234" y="0"/>
                </a:lnTo>
                <a:close/>
              </a:path>
            </a:pathLst>
          </a:custGeom>
          <a:solidFill>
            <a:srgbClr val="E6AA54">
              <a:alpha val="84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2"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0258" y="692498"/>
            <a:ext cx="244653" cy="341831"/>
          </a:xfrm>
          <a:prstGeom prst="rect">
            <a:avLst/>
          </a:prstGeom>
        </p:spPr>
      </p:pic>
      <p:sp>
        <p:nvSpPr>
          <p:cNvPr id="6" name="TextBox 5"/>
          <p:cNvSpPr txBox="1"/>
          <p:nvPr/>
        </p:nvSpPr>
        <p:spPr>
          <a:xfrm>
            <a:off x="913991" y="1289027"/>
            <a:ext cx="6975764" cy="3000821"/>
          </a:xfrm>
          <a:prstGeom prst="rect">
            <a:avLst/>
          </a:prstGeom>
          <a:noFill/>
        </p:spPr>
        <p:txBody>
          <a:bodyPr wrap="square" rtlCol="0">
            <a:spAutoFit/>
          </a:bodyPr>
          <a:lstStyle/>
          <a:p>
            <a:pPr marL="438150" indent="-285750">
              <a:lnSpc>
                <a:spcPct val="150000"/>
              </a:lnSpc>
              <a:buFont typeface="Arial" panose="020B0604020202020204" pitchFamily="34" charset="0"/>
              <a:buChar char="•"/>
            </a:pPr>
            <a:r>
              <a:rPr lang="en-US" noProof="1" smtClean="0">
                <a:latin typeface="Times New Roman" panose="02020603050405020304" pitchFamily="18" charset="0"/>
                <a:cs typeface="Times New Roman" panose="02020603050405020304" pitchFamily="18" charset="0"/>
              </a:rPr>
              <a:t> Để chiến thắng : người chơi cần tiêu diệt hết bầy gà và boss</a:t>
            </a:r>
          </a:p>
          <a:p>
            <a:pPr marL="438150" indent="-285750">
              <a:lnSpc>
                <a:spcPct val="150000"/>
              </a:lnSpc>
              <a:buFont typeface="Arial" panose="020B0604020202020204" pitchFamily="34" charset="0"/>
              <a:buChar char="•"/>
            </a:pPr>
            <a:r>
              <a:rPr lang="en-US" noProof="1" smtClean="0">
                <a:latin typeface="Times New Roman" panose="02020603050405020304" pitchFamily="18" charset="0"/>
                <a:cs typeface="Times New Roman" panose="02020603050405020304" pitchFamily="18" charset="0"/>
              </a:rPr>
              <a:t>Mỗi chú gà bị hạ, người chơi được cộng 10 điểm và có thể cho 1 đùi gà</a:t>
            </a:r>
          </a:p>
          <a:p>
            <a:pPr marL="438150" indent="-285750">
              <a:lnSpc>
                <a:spcPct val="150000"/>
              </a:lnSpc>
              <a:buFont typeface="Arial" panose="020B0604020202020204" pitchFamily="34" charset="0"/>
              <a:buChar char="•"/>
            </a:pPr>
            <a:r>
              <a:rPr lang="en-US" noProof="1" smtClean="0">
                <a:latin typeface="Times New Roman" panose="02020603050405020304" pitchFamily="18" charset="0"/>
                <a:cs typeface="Times New Roman" panose="02020603050405020304" pitchFamily="18" charset="0"/>
              </a:rPr>
              <a:t>10 đùi gà = 1 tên lửa và 5s sử dụng khiên</a:t>
            </a:r>
          </a:p>
          <a:p>
            <a:pPr marL="438150" indent="-285750">
              <a:lnSpc>
                <a:spcPct val="150000"/>
              </a:lnSpc>
              <a:buFont typeface="Arial" panose="020B0604020202020204" pitchFamily="34" charset="0"/>
              <a:buChar char="•"/>
            </a:pPr>
            <a:r>
              <a:rPr lang="en-US" noProof="1" smtClean="0">
                <a:latin typeface="Times New Roman" panose="02020603050405020304" pitchFamily="18" charset="0"/>
                <a:cs typeface="Times New Roman" panose="02020603050405020304" pitchFamily="18" charset="0"/>
              </a:rPr>
              <a:t>Những chú gà sẽ hồi sinh sau 1 khoảng thời gian</a:t>
            </a:r>
          </a:p>
          <a:p>
            <a:pPr marL="438150" indent="-285750">
              <a:lnSpc>
                <a:spcPct val="150000"/>
              </a:lnSpc>
              <a:buFont typeface="Arial" panose="020B0604020202020204" pitchFamily="34" charset="0"/>
              <a:buChar char="•"/>
            </a:pPr>
            <a:r>
              <a:rPr lang="en-US" noProof="1" smtClean="0">
                <a:latin typeface="Times New Roman" panose="02020603050405020304" pitchFamily="18" charset="0"/>
                <a:cs typeface="Times New Roman" panose="02020603050405020304" pitchFamily="18" charset="0"/>
              </a:rPr>
              <a:t>Sử dụng tên lửa để tiêu diệt gà trên diện rộng</a:t>
            </a:r>
          </a:p>
          <a:p>
            <a:pPr marL="438150" indent="-285750">
              <a:lnSpc>
                <a:spcPct val="150000"/>
              </a:lnSpc>
              <a:buFont typeface="Arial" panose="020B0604020202020204" pitchFamily="34" charset="0"/>
              <a:buChar char="•"/>
            </a:pPr>
            <a:r>
              <a:rPr lang="en-US" noProof="1" smtClean="0">
                <a:latin typeface="Times New Roman" panose="02020603050405020304" pitchFamily="18" charset="0"/>
                <a:cs typeface="Times New Roman" panose="02020603050405020304" pitchFamily="18" charset="0"/>
              </a:rPr>
              <a:t> Sau một số lượng gà nhất định, boss sẽ xuất hiện</a:t>
            </a:r>
          </a:p>
          <a:p>
            <a:pPr marL="438150" indent="-285750">
              <a:lnSpc>
                <a:spcPct val="150000"/>
              </a:lnSpc>
              <a:buFont typeface="Arial" panose="020B0604020202020204" pitchFamily="34" charset="0"/>
              <a:buChar char="•"/>
            </a:pPr>
            <a:r>
              <a:rPr lang="en-US" noProof="1" smtClean="0">
                <a:latin typeface="Times New Roman" panose="02020603050405020304" pitchFamily="18" charset="0"/>
                <a:cs typeface="Times New Roman" panose="02020603050405020304" pitchFamily="18" charset="0"/>
              </a:rPr>
              <a:t>Tiêu diệt boss để chiến thắng</a:t>
            </a:r>
          </a:p>
          <a:p>
            <a:pPr marL="438150" indent="-285750">
              <a:lnSpc>
                <a:spcPct val="150000"/>
              </a:lnSpc>
              <a:buFont typeface="Arial" panose="020B0604020202020204" pitchFamily="34" charset="0"/>
              <a:buChar char="•"/>
            </a:pPr>
            <a:r>
              <a:rPr lang="en-US" noProof="1" smtClean="0">
                <a:latin typeface="Times New Roman" panose="02020603050405020304" pitchFamily="18" charset="0"/>
                <a:cs typeface="Times New Roman" panose="02020603050405020304" pitchFamily="18" charset="0"/>
              </a:rPr>
              <a:t>Nếu bị trúng trứng gà, bạn sẽ bị trừ máu, khi máu = 0 % game over</a:t>
            </a:r>
          </a:p>
          <a:p>
            <a:pPr marL="438150" indent="-285750">
              <a:lnSpc>
                <a:spcPct val="150000"/>
              </a:lnSpc>
              <a:buFont typeface="Arial" panose="020B0604020202020204" pitchFamily="34" charset="0"/>
              <a:buChar char="•"/>
            </a:pPr>
            <a:endParaRPr lang="en-US" noProof="1">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22888" y="1994352"/>
            <a:ext cx="3002967" cy="1473366"/>
          </a:xfrm>
          <a:prstGeom prst="rect">
            <a:avLst/>
          </a:prstGeom>
        </p:spPr>
      </p:pic>
    </p:spTree>
    <p:extLst>
      <p:ext uri="{BB962C8B-B14F-4D97-AF65-F5344CB8AC3E}">
        <p14:creationId xmlns:p14="http://schemas.microsoft.com/office/powerpoint/2010/main" val="386456408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92"/>
        <p:cNvGrpSpPr/>
        <p:nvPr/>
      </p:nvGrpSpPr>
      <p:grpSpPr>
        <a:xfrm>
          <a:off x="0" y="0"/>
          <a:ext cx="0" cy="0"/>
          <a:chOff x="0" y="0"/>
          <a:chExt cx="0" cy="0"/>
        </a:xfrm>
      </p:grpSpPr>
      <p:sp>
        <p:nvSpPr>
          <p:cNvPr id="2193" name="Google Shape;2193;p67"/>
          <p:cNvSpPr txBox="1">
            <a:spLocks noGrp="1"/>
          </p:cNvSpPr>
          <p:nvPr>
            <p:ph type="title"/>
          </p:nvPr>
        </p:nvSpPr>
        <p:spPr>
          <a:xfrm>
            <a:off x="2424600" y="691812"/>
            <a:ext cx="4294800" cy="873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Times New Roman" panose="02020603050405020304" pitchFamily="18" charset="0"/>
                <a:cs typeface="Times New Roman" panose="02020603050405020304" pitchFamily="18" charset="0"/>
              </a:rPr>
              <a:t>THANKS!</a:t>
            </a:r>
            <a:endParaRPr dirty="0">
              <a:latin typeface="Times New Roman" panose="02020603050405020304" pitchFamily="18" charset="0"/>
              <a:cs typeface="Times New Roman" panose="02020603050405020304" pitchFamily="18" charset="0"/>
            </a:endParaRPr>
          </a:p>
        </p:txBody>
      </p:sp>
      <p:sp>
        <p:nvSpPr>
          <p:cNvPr id="2194" name="Google Shape;2194;p67"/>
          <p:cNvSpPr txBox="1">
            <a:spLocks noGrp="1"/>
          </p:cNvSpPr>
          <p:nvPr>
            <p:ph type="subTitle" idx="1"/>
          </p:nvPr>
        </p:nvSpPr>
        <p:spPr>
          <a:xfrm>
            <a:off x="2854650" y="1662750"/>
            <a:ext cx="3434700" cy="135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lt1"/>
              </a:buClr>
              <a:buSzPts val="1100"/>
              <a:buFont typeface="Arial"/>
              <a:buNone/>
            </a:pPr>
            <a:r>
              <a:rPr lang="en" dirty="0">
                <a:solidFill>
                  <a:schemeClr val="accent4"/>
                </a:solidFill>
                <a:latin typeface="Times New Roman" panose="02020603050405020304" pitchFamily="18" charset="0"/>
                <a:cs typeface="Times New Roman" panose="02020603050405020304" pitchFamily="18" charset="0"/>
              </a:rPr>
              <a:t>Do you have any questions?</a:t>
            </a:r>
            <a:endParaRPr dirty="0">
              <a:solidFill>
                <a:schemeClr val="accent4"/>
              </a:solidFill>
              <a:latin typeface="Times New Roman" panose="02020603050405020304" pitchFamily="18" charset="0"/>
              <a:cs typeface="Times New Roman" panose="02020603050405020304" pitchFamily="18" charset="0"/>
            </a:endParaRPr>
          </a:p>
          <a:p>
            <a:pPr marL="0" lvl="0" indent="0" algn="ctr" rtl="0">
              <a:spcBef>
                <a:spcPts val="0"/>
              </a:spcBef>
              <a:spcAft>
                <a:spcPts val="0"/>
              </a:spcAft>
              <a:buClr>
                <a:schemeClr val="lt1"/>
              </a:buClr>
              <a:buSzPts val="1100"/>
              <a:buFont typeface="Arial"/>
              <a:buNone/>
            </a:pPr>
            <a:endParaRPr dirty="0">
              <a:solidFill>
                <a:schemeClr val="accent4"/>
              </a:solidFill>
              <a:latin typeface="Times New Roman" panose="02020603050405020304" pitchFamily="18" charset="0"/>
              <a:cs typeface="Times New Roman" panose="02020603050405020304" pitchFamily="18" charset="0"/>
            </a:endParaRPr>
          </a:p>
          <a:p>
            <a:pPr marL="0" lvl="0" indent="0" algn="ctr" rtl="0">
              <a:spcBef>
                <a:spcPts val="0"/>
              </a:spcBef>
              <a:spcAft>
                <a:spcPts val="0"/>
              </a:spcAft>
              <a:buClr>
                <a:schemeClr val="lt1"/>
              </a:buClr>
              <a:buSzPts val="1100"/>
              <a:buFont typeface="Arial"/>
              <a:buNone/>
            </a:pPr>
            <a:r>
              <a:rPr lang="en-US" dirty="0">
                <a:solidFill>
                  <a:schemeClr val="accent4"/>
                </a:solidFill>
                <a:latin typeface="Times New Roman" panose="02020603050405020304" pitchFamily="18" charset="0"/>
                <a:cs typeface="Times New Roman" panose="02020603050405020304" pitchFamily="18" charset="0"/>
              </a:rPr>
              <a:t>s2tranminhhieus2@gmail.com</a:t>
            </a:r>
            <a:endParaRPr dirty="0">
              <a:solidFill>
                <a:schemeClr val="accent4"/>
              </a:solidFill>
              <a:latin typeface="Times New Roman" panose="02020603050405020304" pitchFamily="18" charset="0"/>
              <a:cs typeface="Times New Roman" panose="02020603050405020304" pitchFamily="18" charset="0"/>
            </a:endParaRPr>
          </a:p>
          <a:p>
            <a:pPr marL="0" lvl="0" indent="0" algn="ctr" rtl="0">
              <a:spcBef>
                <a:spcPts val="0"/>
              </a:spcBef>
              <a:spcAft>
                <a:spcPts val="0"/>
              </a:spcAft>
              <a:buClr>
                <a:schemeClr val="lt1"/>
              </a:buClr>
              <a:buSzPts val="1100"/>
              <a:buFont typeface="Arial"/>
              <a:buNone/>
            </a:pPr>
            <a:r>
              <a:rPr lang="en" dirty="0">
                <a:solidFill>
                  <a:schemeClr val="accent4"/>
                </a:solidFill>
                <a:latin typeface="Times New Roman" panose="02020603050405020304" pitchFamily="18" charset="0"/>
                <a:cs typeface="Times New Roman" panose="02020603050405020304" pitchFamily="18" charset="0"/>
              </a:rPr>
              <a:t>+84  966 895 615 </a:t>
            </a:r>
            <a:endParaRPr dirty="0">
              <a:solidFill>
                <a:schemeClr val="accent4"/>
              </a:solidFill>
              <a:latin typeface="Times New Roman" panose="02020603050405020304" pitchFamily="18" charset="0"/>
              <a:cs typeface="Times New Roman" panose="02020603050405020304" pitchFamily="18" charset="0"/>
            </a:endParaRPr>
          </a:p>
        </p:txBody>
      </p:sp>
      <p:sp>
        <p:nvSpPr>
          <p:cNvPr id="2195" name="Google Shape;2195;p67"/>
          <p:cNvSpPr txBox="1"/>
          <p:nvPr/>
        </p:nvSpPr>
        <p:spPr>
          <a:xfrm>
            <a:off x="3072000" y="4167888"/>
            <a:ext cx="3000000" cy="283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000" dirty="0">
              <a:solidFill>
                <a:schemeClr val="dk2"/>
              </a:solidFill>
              <a:latin typeface="Fira Sans"/>
              <a:ea typeface="Fira Sans"/>
              <a:cs typeface="Fira Sans"/>
              <a:sym typeface="Fira Sans"/>
            </a:endParaRPr>
          </a:p>
        </p:txBody>
      </p:sp>
      <p:sp>
        <p:nvSpPr>
          <p:cNvPr id="2196" name="Google Shape;2196;p67"/>
          <p:cNvSpPr/>
          <p:nvPr/>
        </p:nvSpPr>
        <p:spPr>
          <a:xfrm>
            <a:off x="3610105" y="3164311"/>
            <a:ext cx="345674" cy="346056"/>
          </a:xfrm>
          <a:custGeom>
            <a:avLst/>
            <a:gdLst/>
            <a:ahLst/>
            <a:cxnLst/>
            <a:rect l="l" t="t" r="r" b="b"/>
            <a:pathLst>
              <a:path w="10860" h="10872" extrusionOk="0">
                <a:moveTo>
                  <a:pt x="5430" y="1"/>
                </a:moveTo>
                <a:cubicBezTo>
                  <a:pt x="3990" y="1"/>
                  <a:pt x="2608" y="560"/>
                  <a:pt x="1596" y="1584"/>
                </a:cubicBezTo>
                <a:cubicBezTo>
                  <a:pt x="561" y="2620"/>
                  <a:pt x="1" y="3989"/>
                  <a:pt x="1" y="5430"/>
                </a:cubicBezTo>
                <a:cubicBezTo>
                  <a:pt x="1" y="6561"/>
                  <a:pt x="346" y="7645"/>
                  <a:pt x="1001" y="8573"/>
                </a:cubicBezTo>
                <a:cubicBezTo>
                  <a:pt x="1632" y="9466"/>
                  <a:pt x="2513" y="10145"/>
                  <a:pt x="3537" y="10538"/>
                </a:cubicBezTo>
                <a:cubicBezTo>
                  <a:pt x="3559" y="10544"/>
                  <a:pt x="3579" y="10547"/>
                  <a:pt x="3599" y="10547"/>
                </a:cubicBezTo>
                <a:cubicBezTo>
                  <a:pt x="3656" y="10547"/>
                  <a:pt x="3704" y="10522"/>
                  <a:pt x="3740" y="10478"/>
                </a:cubicBezTo>
                <a:cubicBezTo>
                  <a:pt x="3763" y="10443"/>
                  <a:pt x="3763" y="10395"/>
                  <a:pt x="3763" y="10371"/>
                </a:cubicBezTo>
                <a:lnTo>
                  <a:pt x="3763" y="7275"/>
                </a:lnTo>
                <a:cubicBezTo>
                  <a:pt x="3763" y="7180"/>
                  <a:pt x="3692" y="7097"/>
                  <a:pt x="3585" y="7097"/>
                </a:cubicBezTo>
                <a:lnTo>
                  <a:pt x="2156" y="7097"/>
                </a:lnTo>
                <a:lnTo>
                  <a:pt x="2156" y="5835"/>
                </a:lnTo>
                <a:lnTo>
                  <a:pt x="3585" y="5835"/>
                </a:lnTo>
                <a:cubicBezTo>
                  <a:pt x="3680" y="5835"/>
                  <a:pt x="3763" y="5751"/>
                  <a:pt x="3763" y="5656"/>
                </a:cubicBezTo>
                <a:lnTo>
                  <a:pt x="3763" y="5430"/>
                </a:lnTo>
                <a:cubicBezTo>
                  <a:pt x="3763" y="3942"/>
                  <a:pt x="5180" y="2632"/>
                  <a:pt x="6799" y="2632"/>
                </a:cubicBezTo>
                <a:lnTo>
                  <a:pt x="7550" y="2632"/>
                </a:lnTo>
                <a:lnTo>
                  <a:pt x="7550" y="3894"/>
                </a:lnTo>
                <a:lnTo>
                  <a:pt x="6799" y="3894"/>
                </a:lnTo>
                <a:cubicBezTo>
                  <a:pt x="6311" y="3894"/>
                  <a:pt x="5883" y="4025"/>
                  <a:pt x="5561" y="4287"/>
                </a:cubicBezTo>
                <a:cubicBezTo>
                  <a:pt x="5228" y="4561"/>
                  <a:pt x="5025" y="4966"/>
                  <a:pt x="5025" y="5430"/>
                </a:cubicBezTo>
                <a:lnTo>
                  <a:pt x="5025" y="5656"/>
                </a:lnTo>
                <a:cubicBezTo>
                  <a:pt x="5025" y="5740"/>
                  <a:pt x="5109" y="5835"/>
                  <a:pt x="5204" y="5835"/>
                </a:cubicBezTo>
                <a:lnTo>
                  <a:pt x="5883" y="5835"/>
                </a:lnTo>
                <a:cubicBezTo>
                  <a:pt x="5966" y="5835"/>
                  <a:pt x="6061" y="5751"/>
                  <a:pt x="6061" y="5656"/>
                </a:cubicBezTo>
                <a:cubicBezTo>
                  <a:pt x="6061" y="5561"/>
                  <a:pt x="5978" y="5478"/>
                  <a:pt x="5883" y="5478"/>
                </a:cubicBezTo>
                <a:lnTo>
                  <a:pt x="5371" y="5478"/>
                </a:lnTo>
                <a:lnTo>
                  <a:pt x="5371" y="5418"/>
                </a:lnTo>
                <a:cubicBezTo>
                  <a:pt x="5371" y="4525"/>
                  <a:pt x="6145" y="4204"/>
                  <a:pt x="6799" y="4204"/>
                </a:cubicBezTo>
                <a:lnTo>
                  <a:pt x="7704" y="4204"/>
                </a:lnTo>
                <a:cubicBezTo>
                  <a:pt x="7800" y="4204"/>
                  <a:pt x="7883" y="4132"/>
                  <a:pt x="7883" y="4025"/>
                </a:cubicBezTo>
                <a:lnTo>
                  <a:pt x="7883" y="2418"/>
                </a:lnTo>
                <a:cubicBezTo>
                  <a:pt x="7883" y="2334"/>
                  <a:pt x="7811" y="2239"/>
                  <a:pt x="7704" y="2239"/>
                </a:cubicBezTo>
                <a:lnTo>
                  <a:pt x="6799" y="2239"/>
                </a:lnTo>
                <a:cubicBezTo>
                  <a:pt x="5966" y="2239"/>
                  <a:pt x="5121" y="2572"/>
                  <a:pt x="4466" y="3156"/>
                </a:cubicBezTo>
                <a:cubicBezTo>
                  <a:pt x="3799" y="3763"/>
                  <a:pt x="3418" y="4549"/>
                  <a:pt x="3418" y="5382"/>
                </a:cubicBezTo>
                <a:lnTo>
                  <a:pt x="3418" y="5442"/>
                </a:lnTo>
                <a:lnTo>
                  <a:pt x="1989" y="5442"/>
                </a:lnTo>
                <a:cubicBezTo>
                  <a:pt x="1906" y="5442"/>
                  <a:pt x="1811" y="5513"/>
                  <a:pt x="1811" y="5620"/>
                </a:cubicBezTo>
                <a:lnTo>
                  <a:pt x="1811" y="7228"/>
                </a:lnTo>
                <a:cubicBezTo>
                  <a:pt x="1811" y="7323"/>
                  <a:pt x="1894" y="7406"/>
                  <a:pt x="1989" y="7406"/>
                </a:cubicBezTo>
                <a:lnTo>
                  <a:pt x="3418" y="7406"/>
                </a:lnTo>
                <a:lnTo>
                  <a:pt x="3418" y="10085"/>
                </a:lnTo>
                <a:cubicBezTo>
                  <a:pt x="1561" y="9300"/>
                  <a:pt x="346" y="7442"/>
                  <a:pt x="346" y="5418"/>
                </a:cubicBezTo>
                <a:cubicBezTo>
                  <a:pt x="346" y="2596"/>
                  <a:pt x="2620" y="322"/>
                  <a:pt x="5430" y="322"/>
                </a:cubicBezTo>
                <a:cubicBezTo>
                  <a:pt x="8228" y="322"/>
                  <a:pt x="10526" y="2620"/>
                  <a:pt x="10526" y="5418"/>
                </a:cubicBezTo>
                <a:cubicBezTo>
                  <a:pt x="10526" y="8228"/>
                  <a:pt x="8240" y="10502"/>
                  <a:pt x="5430" y="10502"/>
                </a:cubicBezTo>
                <a:lnTo>
                  <a:pt x="5371" y="10502"/>
                </a:lnTo>
                <a:lnTo>
                  <a:pt x="5371" y="7418"/>
                </a:lnTo>
                <a:lnTo>
                  <a:pt x="7728" y="7418"/>
                </a:lnTo>
                <a:cubicBezTo>
                  <a:pt x="7811" y="7418"/>
                  <a:pt x="7907" y="7347"/>
                  <a:pt x="7907" y="7240"/>
                </a:cubicBezTo>
                <a:lnTo>
                  <a:pt x="7907" y="5656"/>
                </a:lnTo>
                <a:cubicBezTo>
                  <a:pt x="7907" y="5561"/>
                  <a:pt x="7823" y="5478"/>
                  <a:pt x="7728" y="5478"/>
                </a:cubicBezTo>
                <a:lnTo>
                  <a:pt x="6728" y="5478"/>
                </a:lnTo>
                <a:cubicBezTo>
                  <a:pt x="6633" y="5478"/>
                  <a:pt x="6549" y="5549"/>
                  <a:pt x="6549" y="5656"/>
                </a:cubicBezTo>
                <a:cubicBezTo>
                  <a:pt x="6549" y="5740"/>
                  <a:pt x="6621" y="5835"/>
                  <a:pt x="6728" y="5835"/>
                </a:cubicBezTo>
                <a:lnTo>
                  <a:pt x="7561" y="5835"/>
                </a:lnTo>
                <a:lnTo>
                  <a:pt x="7561" y="7097"/>
                </a:lnTo>
                <a:lnTo>
                  <a:pt x="5204" y="7097"/>
                </a:lnTo>
                <a:cubicBezTo>
                  <a:pt x="5121" y="7097"/>
                  <a:pt x="5025" y="7168"/>
                  <a:pt x="5025" y="7275"/>
                </a:cubicBezTo>
                <a:lnTo>
                  <a:pt x="5025" y="10693"/>
                </a:lnTo>
                <a:cubicBezTo>
                  <a:pt x="5025" y="10788"/>
                  <a:pt x="5109" y="10859"/>
                  <a:pt x="5192" y="10871"/>
                </a:cubicBezTo>
                <a:lnTo>
                  <a:pt x="5430" y="10871"/>
                </a:lnTo>
                <a:cubicBezTo>
                  <a:pt x="6871" y="10871"/>
                  <a:pt x="8240" y="10312"/>
                  <a:pt x="9276" y="9288"/>
                </a:cubicBezTo>
                <a:cubicBezTo>
                  <a:pt x="10300" y="8252"/>
                  <a:pt x="10859" y="6883"/>
                  <a:pt x="10859" y="5442"/>
                </a:cubicBezTo>
                <a:cubicBezTo>
                  <a:pt x="10859" y="3989"/>
                  <a:pt x="10300" y="2620"/>
                  <a:pt x="9276" y="1584"/>
                </a:cubicBezTo>
                <a:cubicBezTo>
                  <a:pt x="8240" y="560"/>
                  <a:pt x="6871" y="1"/>
                  <a:pt x="543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97" name="Google Shape;2197;p67"/>
          <p:cNvGrpSpPr/>
          <p:nvPr/>
        </p:nvGrpSpPr>
        <p:grpSpPr>
          <a:xfrm>
            <a:off x="4135777" y="3164502"/>
            <a:ext cx="346056" cy="345674"/>
            <a:chOff x="3303268" y="3817349"/>
            <a:chExt cx="346056" cy="345674"/>
          </a:xfrm>
        </p:grpSpPr>
        <p:sp>
          <p:nvSpPr>
            <p:cNvPr id="2198" name="Google Shape;2198;p67"/>
            <p:cNvSpPr/>
            <p:nvPr/>
          </p:nvSpPr>
          <p:spPr>
            <a:xfrm>
              <a:off x="3303268" y="3817349"/>
              <a:ext cx="346056" cy="345674"/>
            </a:xfrm>
            <a:custGeom>
              <a:avLst/>
              <a:gdLst/>
              <a:ahLst/>
              <a:cxnLst/>
              <a:rect l="l" t="t" r="r" b="b"/>
              <a:pathLst>
                <a:path w="10872" h="10860" extrusionOk="0">
                  <a:moveTo>
                    <a:pt x="5418" y="334"/>
                  </a:moveTo>
                  <a:cubicBezTo>
                    <a:pt x="8228" y="334"/>
                    <a:pt x="10514" y="2608"/>
                    <a:pt x="10514" y="5430"/>
                  </a:cubicBezTo>
                  <a:cubicBezTo>
                    <a:pt x="10514" y="8240"/>
                    <a:pt x="8228" y="10514"/>
                    <a:pt x="5418" y="10514"/>
                  </a:cubicBezTo>
                  <a:cubicBezTo>
                    <a:pt x="2608" y="10514"/>
                    <a:pt x="334" y="8240"/>
                    <a:pt x="334" y="5430"/>
                  </a:cubicBezTo>
                  <a:cubicBezTo>
                    <a:pt x="334" y="2608"/>
                    <a:pt x="2608" y="334"/>
                    <a:pt x="5418"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3" y="10859"/>
                    <a:pt x="8252" y="10300"/>
                    <a:pt x="9276" y="9264"/>
                  </a:cubicBezTo>
                  <a:cubicBezTo>
                    <a:pt x="10300" y="8240"/>
                    <a:pt x="10871" y="6871"/>
                    <a:pt x="10871" y="5430"/>
                  </a:cubicBezTo>
                  <a:cubicBezTo>
                    <a:pt x="10871" y="3989"/>
                    <a:pt x="10300" y="2620"/>
                    <a:pt x="9276" y="1584"/>
                  </a:cubicBezTo>
                  <a:cubicBezTo>
                    <a:pt x="8252" y="560"/>
                    <a:pt x="6883" y="1"/>
                    <a:pt x="543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67"/>
            <p:cNvSpPr/>
            <p:nvPr/>
          </p:nvSpPr>
          <p:spPr>
            <a:xfrm>
              <a:off x="3368074" y="3882537"/>
              <a:ext cx="215298" cy="215298"/>
            </a:xfrm>
            <a:custGeom>
              <a:avLst/>
              <a:gdLst/>
              <a:ahLst/>
              <a:cxnLst/>
              <a:rect l="l" t="t" r="r" b="b"/>
              <a:pathLst>
                <a:path w="6764" h="6764" extrusionOk="0">
                  <a:moveTo>
                    <a:pt x="5335" y="346"/>
                  </a:moveTo>
                  <a:cubicBezTo>
                    <a:pt x="5930" y="346"/>
                    <a:pt x="6418" y="834"/>
                    <a:pt x="6418" y="1429"/>
                  </a:cubicBezTo>
                  <a:lnTo>
                    <a:pt x="6418" y="5335"/>
                  </a:lnTo>
                  <a:cubicBezTo>
                    <a:pt x="6418" y="5930"/>
                    <a:pt x="5930" y="6418"/>
                    <a:pt x="5335" y="6418"/>
                  </a:cubicBezTo>
                  <a:lnTo>
                    <a:pt x="1429" y="6418"/>
                  </a:lnTo>
                  <a:cubicBezTo>
                    <a:pt x="834" y="6418"/>
                    <a:pt x="346" y="5930"/>
                    <a:pt x="346" y="5335"/>
                  </a:cubicBezTo>
                  <a:lnTo>
                    <a:pt x="346" y="1429"/>
                  </a:lnTo>
                  <a:cubicBezTo>
                    <a:pt x="346" y="834"/>
                    <a:pt x="834" y="346"/>
                    <a:pt x="1429" y="346"/>
                  </a:cubicBezTo>
                  <a:close/>
                  <a:moveTo>
                    <a:pt x="1429" y="1"/>
                  </a:moveTo>
                  <a:cubicBezTo>
                    <a:pt x="644" y="1"/>
                    <a:pt x="1" y="644"/>
                    <a:pt x="1" y="1429"/>
                  </a:cubicBezTo>
                  <a:lnTo>
                    <a:pt x="1" y="5335"/>
                  </a:lnTo>
                  <a:cubicBezTo>
                    <a:pt x="1" y="6120"/>
                    <a:pt x="644" y="6763"/>
                    <a:pt x="1429" y="6763"/>
                  </a:cubicBezTo>
                  <a:lnTo>
                    <a:pt x="5335" y="6763"/>
                  </a:lnTo>
                  <a:cubicBezTo>
                    <a:pt x="6121" y="6763"/>
                    <a:pt x="6763" y="6120"/>
                    <a:pt x="6763" y="5335"/>
                  </a:cubicBezTo>
                  <a:lnTo>
                    <a:pt x="6763" y="1429"/>
                  </a:lnTo>
                  <a:cubicBezTo>
                    <a:pt x="6763" y="644"/>
                    <a:pt x="6121" y="1"/>
                    <a:pt x="533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67"/>
            <p:cNvSpPr/>
            <p:nvPr/>
          </p:nvSpPr>
          <p:spPr>
            <a:xfrm>
              <a:off x="3418143" y="3933656"/>
              <a:ext cx="114811" cy="112742"/>
            </a:xfrm>
            <a:custGeom>
              <a:avLst/>
              <a:gdLst/>
              <a:ahLst/>
              <a:cxnLst/>
              <a:rect l="l" t="t" r="r" b="b"/>
              <a:pathLst>
                <a:path w="3607" h="3542" extrusionOk="0">
                  <a:moveTo>
                    <a:pt x="1822" y="0"/>
                  </a:moveTo>
                  <a:cubicBezTo>
                    <a:pt x="812" y="0"/>
                    <a:pt x="1" y="851"/>
                    <a:pt x="59" y="1859"/>
                  </a:cubicBezTo>
                  <a:cubicBezTo>
                    <a:pt x="95" y="2776"/>
                    <a:pt x="833" y="3502"/>
                    <a:pt x="1726" y="3538"/>
                  </a:cubicBezTo>
                  <a:cubicBezTo>
                    <a:pt x="1764" y="3541"/>
                    <a:pt x="1802" y="3542"/>
                    <a:pt x="1840" y="3542"/>
                  </a:cubicBezTo>
                  <a:cubicBezTo>
                    <a:pt x="2178" y="3542"/>
                    <a:pt x="2494" y="3447"/>
                    <a:pt x="2762" y="3276"/>
                  </a:cubicBezTo>
                  <a:cubicBezTo>
                    <a:pt x="2857" y="3217"/>
                    <a:pt x="2869" y="3086"/>
                    <a:pt x="2797" y="3014"/>
                  </a:cubicBezTo>
                  <a:cubicBezTo>
                    <a:pt x="2761" y="2978"/>
                    <a:pt x="2711" y="2964"/>
                    <a:pt x="2664" y="2964"/>
                  </a:cubicBezTo>
                  <a:cubicBezTo>
                    <a:pt x="2634" y="2964"/>
                    <a:pt x="2606" y="2969"/>
                    <a:pt x="2583" y="2979"/>
                  </a:cubicBezTo>
                  <a:cubicBezTo>
                    <a:pt x="2380" y="3096"/>
                    <a:pt x="2149" y="3185"/>
                    <a:pt x="1897" y="3185"/>
                  </a:cubicBezTo>
                  <a:cubicBezTo>
                    <a:pt x="1868" y="3185"/>
                    <a:pt x="1839" y="3183"/>
                    <a:pt x="1809" y="3181"/>
                  </a:cubicBezTo>
                  <a:cubicBezTo>
                    <a:pt x="1023" y="3169"/>
                    <a:pt x="380" y="2514"/>
                    <a:pt x="392" y="1716"/>
                  </a:cubicBezTo>
                  <a:cubicBezTo>
                    <a:pt x="426" y="948"/>
                    <a:pt x="1028" y="330"/>
                    <a:pt x="1792" y="330"/>
                  </a:cubicBezTo>
                  <a:cubicBezTo>
                    <a:pt x="1833" y="330"/>
                    <a:pt x="1874" y="332"/>
                    <a:pt x="1916" y="335"/>
                  </a:cubicBezTo>
                  <a:cubicBezTo>
                    <a:pt x="2619" y="371"/>
                    <a:pt x="3190" y="943"/>
                    <a:pt x="3250" y="1633"/>
                  </a:cubicBezTo>
                  <a:cubicBezTo>
                    <a:pt x="3285" y="1919"/>
                    <a:pt x="3214" y="2193"/>
                    <a:pt x="3095" y="2431"/>
                  </a:cubicBezTo>
                  <a:cubicBezTo>
                    <a:pt x="3059" y="2490"/>
                    <a:pt x="3059" y="2574"/>
                    <a:pt x="3119" y="2633"/>
                  </a:cubicBezTo>
                  <a:cubicBezTo>
                    <a:pt x="3149" y="2663"/>
                    <a:pt x="3191" y="2678"/>
                    <a:pt x="3234" y="2678"/>
                  </a:cubicBezTo>
                  <a:cubicBezTo>
                    <a:pt x="3295" y="2678"/>
                    <a:pt x="3358" y="2648"/>
                    <a:pt x="3393" y="2586"/>
                  </a:cubicBezTo>
                  <a:cubicBezTo>
                    <a:pt x="3536" y="2324"/>
                    <a:pt x="3607" y="2014"/>
                    <a:pt x="3583" y="1669"/>
                  </a:cubicBezTo>
                  <a:cubicBezTo>
                    <a:pt x="3536" y="764"/>
                    <a:pt x="2797" y="50"/>
                    <a:pt x="1904" y="2"/>
                  </a:cubicBezTo>
                  <a:cubicBezTo>
                    <a:pt x="1877" y="1"/>
                    <a:pt x="1849" y="0"/>
                    <a:pt x="182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67"/>
            <p:cNvSpPr/>
            <p:nvPr/>
          </p:nvSpPr>
          <p:spPr>
            <a:xfrm>
              <a:off x="3519298" y="3910197"/>
              <a:ext cx="29570" cy="29220"/>
            </a:xfrm>
            <a:custGeom>
              <a:avLst/>
              <a:gdLst/>
              <a:ahLst/>
              <a:cxnLst/>
              <a:rect l="l" t="t" r="r" b="b"/>
              <a:pathLst>
                <a:path w="929" h="918" extrusionOk="0">
                  <a:moveTo>
                    <a:pt x="465" y="1"/>
                  </a:moveTo>
                  <a:cubicBezTo>
                    <a:pt x="203" y="1"/>
                    <a:pt x="0" y="203"/>
                    <a:pt x="0" y="453"/>
                  </a:cubicBezTo>
                  <a:cubicBezTo>
                    <a:pt x="0" y="715"/>
                    <a:pt x="203" y="918"/>
                    <a:pt x="465" y="918"/>
                  </a:cubicBezTo>
                  <a:cubicBezTo>
                    <a:pt x="715" y="918"/>
                    <a:pt x="929" y="715"/>
                    <a:pt x="929" y="453"/>
                  </a:cubicBezTo>
                  <a:cubicBezTo>
                    <a:pt x="929" y="203"/>
                    <a:pt x="715" y="1"/>
                    <a:pt x="46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02" name="Google Shape;2202;p67"/>
          <p:cNvGrpSpPr/>
          <p:nvPr/>
        </p:nvGrpSpPr>
        <p:grpSpPr>
          <a:xfrm>
            <a:off x="4661831" y="3164502"/>
            <a:ext cx="346024" cy="345674"/>
            <a:chOff x="4201447" y="3817349"/>
            <a:chExt cx="346024" cy="345674"/>
          </a:xfrm>
        </p:grpSpPr>
        <p:sp>
          <p:nvSpPr>
            <p:cNvPr id="2203" name="Google Shape;2203;p67"/>
            <p:cNvSpPr/>
            <p:nvPr/>
          </p:nvSpPr>
          <p:spPr>
            <a:xfrm>
              <a:off x="4201447" y="3817349"/>
              <a:ext cx="346024" cy="345674"/>
            </a:xfrm>
            <a:custGeom>
              <a:avLst/>
              <a:gdLst/>
              <a:ahLst/>
              <a:cxnLst/>
              <a:rect l="l" t="t" r="r" b="b"/>
              <a:pathLst>
                <a:path w="10871" h="10860" extrusionOk="0">
                  <a:moveTo>
                    <a:pt x="5430" y="334"/>
                  </a:moveTo>
                  <a:cubicBezTo>
                    <a:pt x="8252" y="334"/>
                    <a:pt x="10526" y="2608"/>
                    <a:pt x="10526" y="5430"/>
                  </a:cubicBezTo>
                  <a:cubicBezTo>
                    <a:pt x="10526" y="8240"/>
                    <a:pt x="8252"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299" y="8240"/>
                    <a:pt x="10871" y="6871"/>
                    <a:pt x="10871" y="5430"/>
                  </a:cubicBezTo>
                  <a:cubicBezTo>
                    <a:pt x="10871" y="3989"/>
                    <a:pt x="10299" y="2620"/>
                    <a:pt x="9276" y="1584"/>
                  </a:cubicBezTo>
                  <a:cubicBezTo>
                    <a:pt x="8252" y="560"/>
                    <a:pt x="6882" y="1"/>
                    <a:pt x="543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67"/>
            <p:cNvSpPr/>
            <p:nvPr/>
          </p:nvSpPr>
          <p:spPr>
            <a:xfrm>
              <a:off x="4271569" y="3904531"/>
              <a:ext cx="227394" cy="185728"/>
            </a:xfrm>
            <a:custGeom>
              <a:avLst/>
              <a:gdLst/>
              <a:ahLst/>
              <a:cxnLst/>
              <a:rect l="l" t="t" r="r" b="b"/>
              <a:pathLst>
                <a:path w="7144" h="5835" extrusionOk="0">
                  <a:moveTo>
                    <a:pt x="4620" y="0"/>
                  </a:moveTo>
                  <a:cubicBezTo>
                    <a:pt x="3727" y="0"/>
                    <a:pt x="2977" y="691"/>
                    <a:pt x="2905" y="1572"/>
                  </a:cubicBezTo>
                  <a:cubicBezTo>
                    <a:pt x="2727" y="1548"/>
                    <a:pt x="2358" y="1441"/>
                    <a:pt x="2262" y="1405"/>
                  </a:cubicBezTo>
                  <a:cubicBezTo>
                    <a:pt x="1643" y="1203"/>
                    <a:pt x="1072" y="810"/>
                    <a:pt x="631" y="322"/>
                  </a:cubicBezTo>
                  <a:cubicBezTo>
                    <a:pt x="596" y="298"/>
                    <a:pt x="572" y="274"/>
                    <a:pt x="524" y="262"/>
                  </a:cubicBezTo>
                  <a:cubicBezTo>
                    <a:pt x="517" y="261"/>
                    <a:pt x="509" y="260"/>
                    <a:pt x="501" y="260"/>
                  </a:cubicBezTo>
                  <a:cubicBezTo>
                    <a:pt x="436" y="260"/>
                    <a:pt x="367" y="304"/>
                    <a:pt x="346" y="357"/>
                  </a:cubicBezTo>
                  <a:cubicBezTo>
                    <a:pt x="238" y="572"/>
                    <a:pt x="179" y="810"/>
                    <a:pt x="179" y="1048"/>
                  </a:cubicBezTo>
                  <a:cubicBezTo>
                    <a:pt x="179" y="1393"/>
                    <a:pt x="286" y="1727"/>
                    <a:pt x="476" y="1977"/>
                  </a:cubicBezTo>
                  <a:cubicBezTo>
                    <a:pt x="466" y="1975"/>
                    <a:pt x="456" y="1974"/>
                    <a:pt x="446" y="1974"/>
                  </a:cubicBezTo>
                  <a:cubicBezTo>
                    <a:pt x="397" y="1974"/>
                    <a:pt x="349" y="1997"/>
                    <a:pt x="310" y="2036"/>
                  </a:cubicBezTo>
                  <a:cubicBezTo>
                    <a:pt x="286" y="2060"/>
                    <a:pt x="286" y="2108"/>
                    <a:pt x="274" y="2143"/>
                  </a:cubicBezTo>
                  <a:lnTo>
                    <a:pt x="274" y="2203"/>
                  </a:lnTo>
                  <a:cubicBezTo>
                    <a:pt x="274" y="2655"/>
                    <a:pt x="476" y="3072"/>
                    <a:pt x="822" y="3358"/>
                  </a:cubicBezTo>
                  <a:cubicBezTo>
                    <a:pt x="786" y="3370"/>
                    <a:pt x="774" y="3405"/>
                    <a:pt x="762" y="3417"/>
                  </a:cubicBezTo>
                  <a:cubicBezTo>
                    <a:pt x="750" y="3465"/>
                    <a:pt x="727" y="3513"/>
                    <a:pt x="750" y="3548"/>
                  </a:cubicBezTo>
                  <a:cubicBezTo>
                    <a:pt x="893" y="4024"/>
                    <a:pt x="1262" y="4405"/>
                    <a:pt x="1727" y="4548"/>
                  </a:cubicBezTo>
                  <a:cubicBezTo>
                    <a:pt x="1310" y="4798"/>
                    <a:pt x="834" y="4941"/>
                    <a:pt x="334" y="4941"/>
                  </a:cubicBezTo>
                  <a:lnTo>
                    <a:pt x="191" y="4941"/>
                  </a:lnTo>
                  <a:cubicBezTo>
                    <a:pt x="107" y="4941"/>
                    <a:pt x="36" y="5001"/>
                    <a:pt x="12" y="5084"/>
                  </a:cubicBezTo>
                  <a:cubicBezTo>
                    <a:pt x="0" y="5156"/>
                    <a:pt x="48" y="5239"/>
                    <a:pt x="107" y="5263"/>
                  </a:cubicBezTo>
                  <a:cubicBezTo>
                    <a:pt x="727" y="5632"/>
                    <a:pt x="1465" y="5834"/>
                    <a:pt x="2191" y="5834"/>
                  </a:cubicBezTo>
                  <a:cubicBezTo>
                    <a:pt x="3072" y="5834"/>
                    <a:pt x="3905" y="5560"/>
                    <a:pt x="4596" y="5060"/>
                  </a:cubicBezTo>
                  <a:cubicBezTo>
                    <a:pt x="4691" y="5001"/>
                    <a:pt x="4691" y="4858"/>
                    <a:pt x="4620" y="4786"/>
                  </a:cubicBezTo>
                  <a:cubicBezTo>
                    <a:pt x="4587" y="4754"/>
                    <a:pt x="4544" y="4735"/>
                    <a:pt x="4499" y="4735"/>
                  </a:cubicBezTo>
                  <a:cubicBezTo>
                    <a:pt x="4463" y="4735"/>
                    <a:pt x="4426" y="4748"/>
                    <a:pt x="4394" y="4775"/>
                  </a:cubicBezTo>
                  <a:cubicBezTo>
                    <a:pt x="3763" y="5215"/>
                    <a:pt x="3013" y="5489"/>
                    <a:pt x="2191" y="5489"/>
                  </a:cubicBezTo>
                  <a:cubicBezTo>
                    <a:pt x="1727" y="5489"/>
                    <a:pt x="1262" y="5394"/>
                    <a:pt x="846" y="5239"/>
                  </a:cubicBezTo>
                  <a:cubicBezTo>
                    <a:pt x="1369" y="5144"/>
                    <a:pt x="1846" y="4917"/>
                    <a:pt x="2262" y="4584"/>
                  </a:cubicBezTo>
                  <a:cubicBezTo>
                    <a:pt x="2310" y="4536"/>
                    <a:pt x="2334" y="4477"/>
                    <a:pt x="2322" y="4417"/>
                  </a:cubicBezTo>
                  <a:cubicBezTo>
                    <a:pt x="2310" y="4346"/>
                    <a:pt x="2239" y="4286"/>
                    <a:pt x="2155" y="4286"/>
                  </a:cubicBezTo>
                  <a:cubicBezTo>
                    <a:pt x="1739" y="4263"/>
                    <a:pt x="1369" y="4048"/>
                    <a:pt x="1167" y="3691"/>
                  </a:cubicBezTo>
                  <a:cubicBezTo>
                    <a:pt x="1250" y="3691"/>
                    <a:pt x="1358" y="3667"/>
                    <a:pt x="1441" y="3643"/>
                  </a:cubicBezTo>
                  <a:cubicBezTo>
                    <a:pt x="1524" y="3632"/>
                    <a:pt x="1584" y="3572"/>
                    <a:pt x="1584" y="3489"/>
                  </a:cubicBezTo>
                  <a:cubicBezTo>
                    <a:pt x="1596" y="3405"/>
                    <a:pt x="1536" y="3334"/>
                    <a:pt x="1441" y="3298"/>
                  </a:cubicBezTo>
                  <a:cubicBezTo>
                    <a:pt x="1000" y="3191"/>
                    <a:pt x="667" y="2822"/>
                    <a:pt x="596" y="2381"/>
                  </a:cubicBezTo>
                  <a:lnTo>
                    <a:pt x="596" y="2381"/>
                  </a:lnTo>
                  <a:cubicBezTo>
                    <a:pt x="727" y="2405"/>
                    <a:pt x="869" y="2417"/>
                    <a:pt x="1000" y="2417"/>
                  </a:cubicBezTo>
                  <a:cubicBezTo>
                    <a:pt x="1084" y="2417"/>
                    <a:pt x="1143" y="2358"/>
                    <a:pt x="1167" y="2274"/>
                  </a:cubicBezTo>
                  <a:cubicBezTo>
                    <a:pt x="1179" y="2203"/>
                    <a:pt x="1131" y="2143"/>
                    <a:pt x="1072" y="2108"/>
                  </a:cubicBezTo>
                  <a:cubicBezTo>
                    <a:pt x="703" y="1881"/>
                    <a:pt x="476" y="1488"/>
                    <a:pt x="476" y="1048"/>
                  </a:cubicBezTo>
                  <a:cubicBezTo>
                    <a:pt x="476" y="953"/>
                    <a:pt x="488" y="846"/>
                    <a:pt x="524" y="738"/>
                  </a:cubicBezTo>
                  <a:cubicBezTo>
                    <a:pt x="965" y="1191"/>
                    <a:pt x="1524" y="1524"/>
                    <a:pt x="2120" y="1727"/>
                  </a:cubicBezTo>
                  <a:cubicBezTo>
                    <a:pt x="2120" y="1727"/>
                    <a:pt x="2715" y="1905"/>
                    <a:pt x="2929" y="1917"/>
                  </a:cubicBezTo>
                  <a:lnTo>
                    <a:pt x="3024" y="1917"/>
                  </a:lnTo>
                  <a:cubicBezTo>
                    <a:pt x="3096" y="1917"/>
                    <a:pt x="3167" y="1869"/>
                    <a:pt x="3191" y="1798"/>
                  </a:cubicBezTo>
                  <a:cubicBezTo>
                    <a:pt x="3203" y="1786"/>
                    <a:pt x="3203" y="1750"/>
                    <a:pt x="3203" y="1738"/>
                  </a:cubicBezTo>
                  <a:lnTo>
                    <a:pt x="3203" y="1703"/>
                  </a:lnTo>
                  <a:cubicBezTo>
                    <a:pt x="3203" y="953"/>
                    <a:pt x="3810" y="334"/>
                    <a:pt x="4572" y="334"/>
                  </a:cubicBezTo>
                  <a:cubicBezTo>
                    <a:pt x="4941" y="334"/>
                    <a:pt x="5287" y="488"/>
                    <a:pt x="5549" y="750"/>
                  </a:cubicBezTo>
                  <a:cubicBezTo>
                    <a:pt x="5585" y="787"/>
                    <a:pt x="5621" y="802"/>
                    <a:pt x="5663" y="802"/>
                  </a:cubicBezTo>
                  <a:cubicBezTo>
                    <a:pt x="5676" y="802"/>
                    <a:pt x="5689" y="801"/>
                    <a:pt x="5703" y="798"/>
                  </a:cubicBezTo>
                  <a:cubicBezTo>
                    <a:pt x="5882" y="762"/>
                    <a:pt x="6049" y="738"/>
                    <a:pt x="6203" y="679"/>
                  </a:cubicBezTo>
                  <a:lnTo>
                    <a:pt x="6203" y="679"/>
                  </a:lnTo>
                  <a:cubicBezTo>
                    <a:pt x="6120" y="762"/>
                    <a:pt x="6013" y="857"/>
                    <a:pt x="5894" y="917"/>
                  </a:cubicBezTo>
                  <a:cubicBezTo>
                    <a:pt x="5822" y="965"/>
                    <a:pt x="5787" y="1048"/>
                    <a:pt x="5822" y="1143"/>
                  </a:cubicBezTo>
                  <a:cubicBezTo>
                    <a:pt x="5846" y="1203"/>
                    <a:pt x="5930" y="1250"/>
                    <a:pt x="6001" y="1250"/>
                  </a:cubicBezTo>
                  <a:cubicBezTo>
                    <a:pt x="6144" y="1227"/>
                    <a:pt x="6287" y="1215"/>
                    <a:pt x="6418" y="1167"/>
                  </a:cubicBezTo>
                  <a:lnTo>
                    <a:pt x="6418" y="1167"/>
                  </a:lnTo>
                  <a:cubicBezTo>
                    <a:pt x="6299" y="1286"/>
                    <a:pt x="6168" y="1405"/>
                    <a:pt x="6013" y="1512"/>
                  </a:cubicBezTo>
                  <a:cubicBezTo>
                    <a:pt x="5965" y="1548"/>
                    <a:pt x="5941" y="1608"/>
                    <a:pt x="5941" y="1655"/>
                  </a:cubicBezTo>
                  <a:lnTo>
                    <a:pt x="5941" y="1679"/>
                  </a:lnTo>
                  <a:lnTo>
                    <a:pt x="5941" y="1703"/>
                  </a:lnTo>
                  <a:lnTo>
                    <a:pt x="5941" y="1727"/>
                  </a:lnTo>
                  <a:cubicBezTo>
                    <a:pt x="5941" y="2691"/>
                    <a:pt x="5572" y="3572"/>
                    <a:pt x="4977" y="4227"/>
                  </a:cubicBezTo>
                  <a:cubicBezTo>
                    <a:pt x="4918" y="4298"/>
                    <a:pt x="4918" y="4405"/>
                    <a:pt x="4977" y="4465"/>
                  </a:cubicBezTo>
                  <a:cubicBezTo>
                    <a:pt x="5011" y="4499"/>
                    <a:pt x="5053" y="4514"/>
                    <a:pt x="5096" y="4514"/>
                  </a:cubicBezTo>
                  <a:cubicBezTo>
                    <a:pt x="5143" y="4514"/>
                    <a:pt x="5190" y="4496"/>
                    <a:pt x="5227" y="4465"/>
                  </a:cubicBezTo>
                  <a:cubicBezTo>
                    <a:pt x="5894" y="3715"/>
                    <a:pt x="6263" y="2762"/>
                    <a:pt x="6287" y="1750"/>
                  </a:cubicBezTo>
                  <a:cubicBezTo>
                    <a:pt x="6596" y="1524"/>
                    <a:pt x="6846" y="1250"/>
                    <a:pt x="7061" y="917"/>
                  </a:cubicBezTo>
                  <a:cubicBezTo>
                    <a:pt x="7144" y="857"/>
                    <a:pt x="7132" y="750"/>
                    <a:pt x="7061" y="715"/>
                  </a:cubicBezTo>
                  <a:cubicBezTo>
                    <a:pt x="7029" y="683"/>
                    <a:pt x="6987" y="667"/>
                    <a:pt x="6937" y="667"/>
                  </a:cubicBezTo>
                  <a:cubicBezTo>
                    <a:pt x="6912" y="667"/>
                    <a:pt x="6886" y="671"/>
                    <a:pt x="6858" y="679"/>
                  </a:cubicBezTo>
                  <a:cubicBezTo>
                    <a:pt x="6775" y="726"/>
                    <a:pt x="6680" y="750"/>
                    <a:pt x="6596" y="786"/>
                  </a:cubicBezTo>
                  <a:cubicBezTo>
                    <a:pt x="6680" y="667"/>
                    <a:pt x="6763" y="512"/>
                    <a:pt x="6823" y="369"/>
                  </a:cubicBezTo>
                  <a:cubicBezTo>
                    <a:pt x="6834" y="310"/>
                    <a:pt x="6834" y="238"/>
                    <a:pt x="6787" y="191"/>
                  </a:cubicBezTo>
                  <a:cubicBezTo>
                    <a:pt x="6750" y="153"/>
                    <a:pt x="6703" y="135"/>
                    <a:pt x="6659" y="135"/>
                  </a:cubicBezTo>
                  <a:cubicBezTo>
                    <a:pt x="6632" y="135"/>
                    <a:pt x="6607" y="142"/>
                    <a:pt x="6584" y="155"/>
                  </a:cubicBezTo>
                  <a:cubicBezTo>
                    <a:pt x="6322" y="310"/>
                    <a:pt x="6061" y="393"/>
                    <a:pt x="5775" y="441"/>
                  </a:cubicBezTo>
                  <a:cubicBezTo>
                    <a:pt x="5465" y="143"/>
                    <a:pt x="5048" y="0"/>
                    <a:pt x="462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05" name="Google Shape;2205;p67"/>
          <p:cNvGrpSpPr/>
          <p:nvPr/>
        </p:nvGrpSpPr>
        <p:grpSpPr>
          <a:xfrm>
            <a:off x="5187839" y="3164502"/>
            <a:ext cx="346056" cy="345674"/>
            <a:chOff x="2238181" y="4120624"/>
            <a:chExt cx="346056" cy="345674"/>
          </a:xfrm>
        </p:grpSpPr>
        <p:grpSp>
          <p:nvGrpSpPr>
            <p:cNvPr id="2206" name="Google Shape;2206;p67"/>
            <p:cNvGrpSpPr/>
            <p:nvPr/>
          </p:nvGrpSpPr>
          <p:grpSpPr>
            <a:xfrm>
              <a:off x="2309155" y="4177413"/>
              <a:ext cx="203862" cy="231903"/>
              <a:chOff x="1512725" y="258500"/>
              <a:chExt cx="4570900" cy="5199625"/>
            </a:xfrm>
          </p:grpSpPr>
          <p:sp>
            <p:nvSpPr>
              <p:cNvPr id="2207" name="Google Shape;2207;p67"/>
              <p:cNvSpPr/>
              <p:nvPr/>
            </p:nvSpPr>
            <p:spPr>
              <a:xfrm>
                <a:off x="1512725" y="2700900"/>
                <a:ext cx="2654475" cy="2757225"/>
              </a:xfrm>
              <a:custGeom>
                <a:avLst/>
                <a:gdLst/>
                <a:ahLst/>
                <a:cxnLst/>
                <a:rect l="l" t="t" r="r" b="b"/>
                <a:pathLst>
                  <a:path w="106179" h="110289" extrusionOk="0">
                    <a:moveTo>
                      <a:pt x="19199" y="1"/>
                    </a:moveTo>
                    <a:cubicBezTo>
                      <a:pt x="18076" y="1"/>
                      <a:pt x="16954" y="466"/>
                      <a:pt x="16148" y="1404"/>
                    </a:cubicBezTo>
                    <a:cubicBezTo>
                      <a:pt x="5840" y="13310"/>
                      <a:pt x="1" y="28739"/>
                      <a:pt x="33" y="44494"/>
                    </a:cubicBezTo>
                    <a:cubicBezTo>
                      <a:pt x="33" y="62077"/>
                      <a:pt x="6916" y="78582"/>
                      <a:pt x="19442" y="91010"/>
                    </a:cubicBezTo>
                    <a:cubicBezTo>
                      <a:pt x="31968" y="103439"/>
                      <a:pt x="48572" y="110289"/>
                      <a:pt x="66252" y="110289"/>
                    </a:cubicBezTo>
                    <a:cubicBezTo>
                      <a:pt x="69546" y="110289"/>
                      <a:pt x="72939" y="110060"/>
                      <a:pt x="76201" y="109571"/>
                    </a:cubicBezTo>
                    <a:cubicBezTo>
                      <a:pt x="86248" y="108071"/>
                      <a:pt x="95675" y="104352"/>
                      <a:pt x="103895" y="98643"/>
                    </a:cubicBezTo>
                    <a:cubicBezTo>
                      <a:pt x="105983" y="97208"/>
                      <a:pt x="106179" y="94272"/>
                      <a:pt x="104417" y="92478"/>
                    </a:cubicBezTo>
                    <a:cubicBezTo>
                      <a:pt x="104384" y="92348"/>
                      <a:pt x="104384" y="92315"/>
                      <a:pt x="104352" y="92315"/>
                    </a:cubicBezTo>
                    <a:cubicBezTo>
                      <a:pt x="103555" y="91537"/>
                      <a:pt x="102517" y="91128"/>
                      <a:pt x="101470" y="91128"/>
                    </a:cubicBezTo>
                    <a:cubicBezTo>
                      <a:pt x="100673" y="91128"/>
                      <a:pt x="99870" y="91365"/>
                      <a:pt x="99165" y="91859"/>
                    </a:cubicBezTo>
                    <a:cubicBezTo>
                      <a:pt x="91956" y="96849"/>
                      <a:pt x="83769" y="100111"/>
                      <a:pt x="74994" y="101416"/>
                    </a:cubicBezTo>
                    <a:cubicBezTo>
                      <a:pt x="72091" y="101808"/>
                      <a:pt x="69155" y="102069"/>
                      <a:pt x="66252" y="102069"/>
                    </a:cubicBezTo>
                    <a:cubicBezTo>
                      <a:pt x="50757" y="102069"/>
                      <a:pt x="36176" y="96066"/>
                      <a:pt x="25216" y="85171"/>
                    </a:cubicBezTo>
                    <a:cubicBezTo>
                      <a:pt x="14256" y="74309"/>
                      <a:pt x="8221" y="59826"/>
                      <a:pt x="8188" y="44462"/>
                    </a:cubicBezTo>
                    <a:cubicBezTo>
                      <a:pt x="8188" y="30664"/>
                      <a:pt x="13277" y="17126"/>
                      <a:pt x="22313" y="6721"/>
                    </a:cubicBezTo>
                    <a:cubicBezTo>
                      <a:pt x="23650" y="5188"/>
                      <a:pt x="23650" y="2904"/>
                      <a:pt x="22248" y="1404"/>
                    </a:cubicBezTo>
                    <a:lnTo>
                      <a:pt x="22215" y="1338"/>
                    </a:lnTo>
                    <a:cubicBezTo>
                      <a:pt x="21407" y="449"/>
                      <a:pt x="20302" y="1"/>
                      <a:pt x="1919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67"/>
              <p:cNvSpPr/>
              <p:nvPr/>
            </p:nvSpPr>
            <p:spPr>
              <a:xfrm>
                <a:off x="2323325" y="258500"/>
                <a:ext cx="3760300" cy="4390225"/>
              </a:xfrm>
              <a:custGeom>
                <a:avLst/>
                <a:gdLst/>
                <a:ahLst/>
                <a:cxnLst/>
                <a:rect l="l" t="t" r="r" b="b"/>
                <a:pathLst>
                  <a:path w="150412" h="175609" extrusionOk="0">
                    <a:moveTo>
                      <a:pt x="63610" y="0"/>
                    </a:moveTo>
                    <a:cubicBezTo>
                      <a:pt x="61359" y="0"/>
                      <a:pt x="59532" y="1827"/>
                      <a:pt x="59532" y="4078"/>
                    </a:cubicBezTo>
                    <a:lnTo>
                      <a:pt x="59532" y="93228"/>
                    </a:lnTo>
                    <a:lnTo>
                      <a:pt x="59467" y="142060"/>
                    </a:lnTo>
                    <a:cubicBezTo>
                      <a:pt x="59467" y="153020"/>
                      <a:pt x="52421" y="162741"/>
                      <a:pt x="41950" y="166199"/>
                    </a:cubicBezTo>
                    <a:cubicBezTo>
                      <a:pt x="39320" y="167047"/>
                      <a:pt x="36616" y="167503"/>
                      <a:pt x="33881" y="167503"/>
                    </a:cubicBezTo>
                    <a:cubicBezTo>
                      <a:pt x="33462" y="167503"/>
                      <a:pt x="33042" y="167493"/>
                      <a:pt x="32621" y="167471"/>
                    </a:cubicBezTo>
                    <a:cubicBezTo>
                      <a:pt x="19181" y="166818"/>
                      <a:pt x="8515" y="155793"/>
                      <a:pt x="8319" y="142419"/>
                    </a:cubicBezTo>
                    <a:cubicBezTo>
                      <a:pt x="8221" y="135569"/>
                      <a:pt x="10798" y="129143"/>
                      <a:pt x="15593" y="124250"/>
                    </a:cubicBezTo>
                    <a:cubicBezTo>
                      <a:pt x="20454" y="119291"/>
                      <a:pt x="26978" y="116584"/>
                      <a:pt x="33926" y="116584"/>
                    </a:cubicBezTo>
                    <a:cubicBezTo>
                      <a:pt x="36633" y="116584"/>
                      <a:pt x="39373" y="117041"/>
                      <a:pt x="41983" y="117889"/>
                    </a:cubicBezTo>
                    <a:cubicBezTo>
                      <a:pt x="42399" y="118019"/>
                      <a:pt x="42825" y="118082"/>
                      <a:pt x="43246" y="118082"/>
                    </a:cubicBezTo>
                    <a:cubicBezTo>
                      <a:pt x="44409" y="118082"/>
                      <a:pt x="45540" y="117600"/>
                      <a:pt x="46354" y="116714"/>
                    </a:cubicBezTo>
                    <a:cubicBezTo>
                      <a:pt x="47006" y="115931"/>
                      <a:pt x="47332" y="114920"/>
                      <a:pt x="47332" y="113909"/>
                    </a:cubicBezTo>
                    <a:lnTo>
                      <a:pt x="47332" y="81028"/>
                    </a:lnTo>
                    <a:cubicBezTo>
                      <a:pt x="47332" y="79038"/>
                      <a:pt x="45865" y="77277"/>
                      <a:pt x="43875" y="76983"/>
                    </a:cubicBezTo>
                    <a:cubicBezTo>
                      <a:pt x="40547" y="76494"/>
                      <a:pt x="37220" y="76233"/>
                      <a:pt x="33926" y="76233"/>
                    </a:cubicBezTo>
                    <a:cubicBezTo>
                      <a:pt x="26651" y="76233"/>
                      <a:pt x="19638" y="77407"/>
                      <a:pt x="12984" y="79593"/>
                    </a:cubicBezTo>
                    <a:cubicBezTo>
                      <a:pt x="10831" y="80311"/>
                      <a:pt x="9820" y="82724"/>
                      <a:pt x="10831" y="84780"/>
                    </a:cubicBezTo>
                    <a:lnTo>
                      <a:pt x="10831" y="84812"/>
                    </a:lnTo>
                    <a:cubicBezTo>
                      <a:pt x="10961" y="85008"/>
                      <a:pt x="11092" y="85269"/>
                      <a:pt x="11157" y="85465"/>
                    </a:cubicBezTo>
                    <a:cubicBezTo>
                      <a:pt x="11790" y="86730"/>
                      <a:pt x="13091" y="87485"/>
                      <a:pt x="14435" y="87485"/>
                    </a:cubicBezTo>
                    <a:cubicBezTo>
                      <a:pt x="14823" y="87485"/>
                      <a:pt x="15214" y="87423"/>
                      <a:pt x="15593" y="87291"/>
                    </a:cubicBezTo>
                    <a:cubicBezTo>
                      <a:pt x="21400" y="85367"/>
                      <a:pt x="27565" y="84388"/>
                      <a:pt x="33860" y="84388"/>
                    </a:cubicBezTo>
                    <a:cubicBezTo>
                      <a:pt x="35622" y="84388"/>
                      <a:pt x="37383" y="84486"/>
                      <a:pt x="39145" y="84649"/>
                    </a:cubicBezTo>
                    <a:lnTo>
                      <a:pt x="39145" y="108853"/>
                    </a:lnTo>
                    <a:cubicBezTo>
                      <a:pt x="37383" y="108592"/>
                      <a:pt x="35622" y="108462"/>
                      <a:pt x="33860" y="108462"/>
                    </a:cubicBezTo>
                    <a:cubicBezTo>
                      <a:pt x="24727" y="108462"/>
                      <a:pt x="16180" y="112050"/>
                      <a:pt x="9787" y="118541"/>
                    </a:cubicBezTo>
                    <a:cubicBezTo>
                      <a:pt x="3426" y="124967"/>
                      <a:pt x="1" y="133481"/>
                      <a:pt x="99" y="142549"/>
                    </a:cubicBezTo>
                    <a:cubicBezTo>
                      <a:pt x="360" y="160197"/>
                      <a:pt x="14452" y="174712"/>
                      <a:pt x="32164" y="175561"/>
                    </a:cubicBezTo>
                    <a:cubicBezTo>
                      <a:pt x="32758" y="175593"/>
                      <a:pt x="33351" y="175609"/>
                      <a:pt x="33941" y="175609"/>
                    </a:cubicBezTo>
                    <a:cubicBezTo>
                      <a:pt x="37530" y="175609"/>
                      <a:pt x="41044" y="175018"/>
                      <a:pt x="44462" y="173897"/>
                    </a:cubicBezTo>
                    <a:cubicBezTo>
                      <a:pt x="58325" y="169330"/>
                      <a:pt x="67622" y="156543"/>
                      <a:pt x="67622" y="142027"/>
                    </a:cubicBezTo>
                    <a:lnTo>
                      <a:pt x="67687" y="93163"/>
                    </a:lnTo>
                    <a:lnTo>
                      <a:pt x="67687" y="8155"/>
                    </a:lnTo>
                    <a:lnTo>
                      <a:pt x="78321" y="8155"/>
                    </a:lnTo>
                    <a:cubicBezTo>
                      <a:pt x="81697" y="8133"/>
                      <a:pt x="85305" y="8095"/>
                      <a:pt x="88344" y="8095"/>
                    </a:cubicBezTo>
                    <a:cubicBezTo>
                      <a:pt x="89709" y="8095"/>
                      <a:pt x="90960" y="8103"/>
                      <a:pt x="92022" y="8123"/>
                    </a:cubicBezTo>
                    <a:cubicBezTo>
                      <a:pt x="93098" y="21073"/>
                      <a:pt x="98643" y="33110"/>
                      <a:pt x="107973" y="42374"/>
                    </a:cubicBezTo>
                    <a:cubicBezTo>
                      <a:pt x="117269" y="51573"/>
                      <a:pt x="129339" y="57053"/>
                      <a:pt x="142256" y="58031"/>
                    </a:cubicBezTo>
                    <a:cubicBezTo>
                      <a:pt x="142256" y="64131"/>
                      <a:pt x="142289" y="76005"/>
                      <a:pt x="142354" y="82333"/>
                    </a:cubicBezTo>
                    <a:cubicBezTo>
                      <a:pt x="133155" y="81876"/>
                      <a:pt x="124250" y="79821"/>
                      <a:pt x="115769" y="76233"/>
                    </a:cubicBezTo>
                    <a:cubicBezTo>
                      <a:pt x="109506" y="73624"/>
                      <a:pt x="103700" y="70198"/>
                      <a:pt x="98350" y="66088"/>
                    </a:cubicBezTo>
                    <a:cubicBezTo>
                      <a:pt x="97610" y="65524"/>
                      <a:pt x="96719" y="65238"/>
                      <a:pt x="95830" y="65238"/>
                    </a:cubicBezTo>
                    <a:cubicBezTo>
                      <a:pt x="95229" y="65238"/>
                      <a:pt x="94629" y="65369"/>
                      <a:pt x="94077" y="65632"/>
                    </a:cubicBezTo>
                    <a:cubicBezTo>
                      <a:pt x="92674" y="66284"/>
                      <a:pt x="91793" y="67752"/>
                      <a:pt x="91793" y="69318"/>
                    </a:cubicBezTo>
                    <a:lnTo>
                      <a:pt x="91956" y="142354"/>
                    </a:lnTo>
                    <a:cubicBezTo>
                      <a:pt x="91891" y="150443"/>
                      <a:pt x="90195" y="158272"/>
                      <a:pt x="86966" y="165514"/>
                    </a:cubicBezTo>
                    <a:cubicBezTo>
                      <a:pt x="86150" y="167308"/>
                      <a:pt x="86802" y="169428"/>
                      <a:pt x="88433" y="170472"/>
                    </a:cubicBezTo>
                    <a:cubicBezTo>
                      <a:pt x="88466" y="170472"/>
                      <a:pt x="88466" y="170505"/>
                      <a:pt x="88531" y="170505"/>
                    </a:cubicBezTo>
                    <a:cubicBezTo>
                      <a:pt x="89214" y="170960"/>
                      <a:pt x="89984" y="171174"/>
                      <a:pt x="90744" y="171174"/>
                    </a:cubicBezTo>
                    <a:cubicBezTo>
                      <a:pt x="92271" y="171174"/>
                      <a:pt x="93760" y="170311"/>
                      <a:pt x="94436" y="168808"/>
                    </a:cubicBezTo>
                    <a:cubicBezTo>
                      <a:pt x="98089" y="160555"/>
                      <a:pt x="100046" y="151650"/>
                      <a:pt x="100111" y="142354"/>
                    </a:cubicBezTo>
                    <a:lnTo>
                      <a:pt x="99850" y="77049"/>
                    </a:lnTo>
                    <a:lnTo>
                      <a:pt x="99850" y="77049"/>
                    </a:lnTo>
                    <a:cubicBezTo>
                      <a:pt x="103895" y="79593"/>
                      <a:pt x="108071" y="81844"/>
                      <a:pt x="112474" y="83670"/>
                    </a:cubicBezTo>
                    <a:cubicBezTo>
                      <a:pt x="123206" y="88205"/>
                      <a:pt x="134591" y="90521"/>
                      <a:pt x="146301" y="90521"/>
                    </a:cubicBezTo>
                    <a:cubicBezTo>
                      <a:pt x="147410" y="90521"/>
                      <a:pt x="148454" y="90097"/>
                      <a:pt x="149237" y="89346"/>
                    </a:cubicBezTo>
                    <a:cubicBezTo>
                      <a:pt x="149987" y="88563"/>
                      <a:pt x="150411" y="87552"/>
                      <a:pt x="150411" y="86443"/>
                    </a:cubicBezTo>
                    <a:lnTo>
                      <a:pt x="150379" y="70231"/>
                    </a:lnTo>
                    <a:lnTo>
                      <a:pt x="150313" y="54345"/>
                    </a:lnTo>
                    <a:cubicBezTo>
                      <a:pt x="150281" y="49974"/>
                      <a:pt x="146301" y="49942"/>
                      <a:pt x="146236" y="49942"/>
                    </a:cubicBezTo>
                    <a:cubicBezTo>
                      <a:pt x="120955" y="49942"/>
                      <a:pt x="100177" y="29358"/>
                      <a:pt x="99981" y="4045"/>
                    </a:cubicBezTo>
                    <a:cubicBezTo>
                      <a:pt x="99981" y="2121"/>
                      <a:pt x="98546" y="131"/>
                      <a:pt x="9590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09" name="Google Shape;2209;p67"/>
            <p:cNvSpPr/>
            <p:nvPr/>
          </p:nvSpPr>
          <p:spPr>
            <a:xfrm>
              <a:off x="2238181" y="4120624"/>
              <a:ext cx="346056" cy="345674"/>
            </a:xfrm>
            <a:custGeom>
              <a:avLst/>
              <a:gdLst/>
              <a:ahLst/>
              <a:cxnLst/>
              <a:rect l="l" t="t" r="r" b="b"/>
              <a:pathLst>
                <a:path w="10872" h="10860" extrusionOk="0">
                  <a:moveTo>
                    <a:pt x="5418" y="334"/>
                  </a:moveTo>
                  <a:cubicBezTo>
                    <a:pt x="8228" y="334"/>
                    <a:pt x="10514" y="2608"/>
                    <a:pt x="10514" y="5430"/>
                  </a:cubicBezTo>
                  <a:cubicBezTo>
                    <a:pt x="10514" y="8240"/>
                    <a:pt x="8228" y="10514"/>
                    <a:pt x="5418" y="10514"/>
                  </a:cubicBezTo>
                  <a:cubicBezTo>
                    <a:pt x="2608" y="10514"/>
                    <a:pt x="334" y="8240"/>
                    <a:pt x="334" y="5430"/>
                  </a:cubicBezTo>
                  <a:cubicBezTo>
                    <a:pt x="334" y="2608"/>
                    <a:pt x="2608" y="334"/>
                    <a:pt x="5418"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3" y="10859"/>
                    <a:pt x="8252" y="10300"/>
                    <a:pt x="9276" y="9264"/>
                  </a:cubicBezTo>
                  <a:cubicBezTo>
                    <a:pt x="10300" y="8240"/>
                    <a:pt x="10871" y="6871"/>
                    <a:pt x="10871" y="5430"/>
                  </a:cubicBezTo>
                  <a:cubicBezTo>
                    <a:pt x="10871" y="3989"/>
                    <a:pt x="10300" y="2620"/>
                    <a:pt x="9276" y="1584"/>
                  </a:cubicBezTo>
                  <a:cubicBezTo>
                    <a:pt x="8252" y="560"/>
                    <a:pt x="6883" y="1"/>
                    <a:pt x="543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175"/>
        <p:cNvGrpSpPr/>
        <p:nvPr/>
      </p:nvGrpSpPr>
      <p:grpSpPr>
        <a:xfrm>
          <a:off x="0" y="0"/>
          <a:ext cx="0" cy="0"/>
          <a:chOff x="0" y="0"/>
          <a:chExt cx="0" cy="0"/>
        </a:xfrm>
      </p:grpSpPr>
      <p:sp>
        <p:nvSpPr>
          <p:cNvPr id="2176" name="Google Shape;2176;p66"/>
          <p:cNvSpPr txBox="1">
            <a:spLocks noGrp="1"/>
          </p:cNvSpPr>
          <p:nvPr>
            <p:ph type="title"/>
          </p:nvPr>
        </p:nvSpPr>
        <p:spPr>
          <a:xfrm>
            <a:off x="713100" y="539400"/>
            <a:ext cx="7717800" cy="756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noProof="1" smtClean="0"/>
              <a:t>OUR TEAM</a:t>
            </a:r>
            <a:endParaRPr lang="en-US" noProof="1"/>
          </a:p>
        </p:txBody>
      </p:sp>
      <p:sp>
        <p:nvSpPr>
          <p:cNvPr id="2177" name="Google Shape;2177;p66"/>
          <p:cNvSpPr txBox="1">
            <a:spLocks noGrp="1"/>
          </p:cNvSpPr>
          <p:nvPr>
            <p:ph type="title" idx="2"/>
          </p:nvPr>
        </p:nvSpPr>
        <p:spPr>
          <a:xfrm>
            <a:off x="5914423" y="3265250"/>
            <a:ext cx="2266685"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noProof="1" smtClean="0"/>
              <a:t>Trần Danh Hữu</a:t>
            </a:r>
            <a:endParaRPr lang="en-US" noProof="1"/>
          </a:p>
        </p:txBody>
      </p:sp>
      <p:sp>
        <p:nvSpPr>
          <p:cNvPr id="2178" name="Google Shape;2178;p66"/>
          <p:cNvSpPr txBox="1">
            <a:spLocks noGrp="1"/>
          </p:cNvSpPr>
          <p:nvPr>
            <p:ph type="subTitle" idx="1"/>
          </p:nvPr>
        </p:nvSpPr>
        <p:spPr>
          <a:xfrm>
            <a:off x="5914424" y="3735615"/>
            <a:ext cx="2356740" cy="602400"/>
          </a:xfrm>
          <a:prstGeom prst="rect">
            <a:avLst/>
          </a:prstGeom>
        </p:spPr>
        <p:txBody>
          <a:bodyPr spcFirstLastPara="1" wrap="square" lIns="91425" tIns="91425" rIns="91425" bIns="91425" anchor="ctr" anchorCtr="0">
            <a:noAutofit/>
          </a:bodyPr>
          <a:lstStyle/>
          <a:p>
            <a:pPr marL="0" lvl="0" indent="0"/>
            <a:r>
              <a:rPr lang="en-US" u="sng" noProof="1" smtClean="0">
                <a:hlinkClick r:id="rId3"/>
              </a:rPr>
              <a:t>facebook.com/trandanhhu</a:t>
            </a:r>
            <a:endParaRPr lang="en-US" noProof="1"/>
          </a:p>
        </p:txBody>
      </p:sp>
      <p:sp>
        <p:nvSpPr>
          <p:cNvPr id="2179" name="Google Shape;2179;p66"/>
          <p:cNvSpPr txBox="1">
            <a:spLocks noGrp="1"/>
          </p:cNvSpPr>
          <p:nvPr>
            <p:ph type="title" idx="3"/>
          </p:nvPr>
        </p:nvSpPr>
        <p:spPr>
          <a:xfrm>
            <a:off x="1112788" y="3265263"/>
            <a:ext cx="21168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noProof="1" smtClean="0"/>
              <a:t>Lý Mạnh Huy</a:t>
            </a:r>
            <a:endParaRPr lang="en-US" noProof="1"/>
          </a:p>
        </p:txBody>
      </p:sp>
      <p:sp>
        <p:nvSpPr>
          <p:cNvPr id="2180" name="Google Shape;2180;p66"/>
          <p:cNvSpPr txBox="1">
            <a:spLocks noGrp="1"/>
          </p:cNvSpPr>
          <p:nvPr>
            <p:ph type="subTitle" idx="4"/>
          </p:nvPr>
        </p:nvSpPr>
        <p:spPr>
          <a:xfrm>
            <a:off x="1112790" y="3735628"/>
            <a:ext cx="2298382" cy="602400"/>
          </a:xfrm>
          <a:prstGeom prst="rect">
            <a:avLst/>
          </a:prstGeom>
        </p:spPr>
        <p:txBody>
          <a:bodyPr spcFirstLastPara="1" wrap="square" lIns="91425" tIns="91425" rIns="91425" bIns="91425" anchor="ctr" anchorCtr="0">
            <a:noAutofit/>
          </a:bodyPr>
          <a:lstStyle/>
          <a:p>
            <a:pPr marL="0" lvl="0" indent="0"/>
            <a:r>
              <a:rPr lang="en-US" noProof="1" smtClean="0"/>
              <a:t>facebook.com/huykoyomi</a:t>
            </a:r>
            <a:endParaRPr lang="en-US" noProof="1"/>
          </a:p>
        </p:txBody>
      </p:sp>
      <p:sp>
        <p:nvSpPr>
          <p:cNvPr id="2181" name="Google Shape;2181;p66"/>
          <p:cNvSpPr txBox="1">
            <a:spLocks noGrp="1"/>
          </p:cNvSpPr>
          <p:nvPr>
            <p:ph type="title" idx="5"/>
          </p:nvPr>
        </p:nvSpPr>
        <p:spPr>
          <a:xfrm>
            <a:off x="3513614" y="3265250"/>
            <a:ext cx="2298368"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noProof="1" smtClean="0"/>
              <a:t>Trần Minh Hiếu</a:t>
            </a:r>
            <a:endParaRPr lang="en-US" noProof="1"/>
          </a:p>
        </p:txBody>
      </p:sp>
      <p:sp>
        <p:nvSpPr>
          <p:cNvPr id="2182" name="Google Shape;2182;p66"/>
          <p:cNvSpPr txBox="1">
            <a:spLocks noGrp="1"/>
          </p:cNvSpPr>
          <p:nvPr>
            <p:ph type="subTitle" idx="6"/>
          </p:nvPr>
        </p:nvSpPr>
        <p:spPr>
          <a:xfrm>
            <a:off x="3513613" y="3735615"/>
            <a:ext cx="2250925" cy="602400"/>
          </a:xfrm>
          <a:prstGeom prst="rect">
            <a:avLst/>
          </a:prstGeom>
        </p:spPr>
        <p:txBody>
          <a:bodyPr spcFirstLastPara="1" wrap="square" lIns="91425" tIns="91425" rIns="91425" bIns="91425" anchor="ctr" anchorCtr="0">
            <a:noAutofit/>
          </a:bodyPr>
          <a:lstStyle/>
          <a:p>
            <a:pPr marL="0" lvl="0" indent="0"/>
            <a:r>
              <a:rPr lang="en-US" u="sng" noProof="1" smtClean="0">
                <a:hlinkClick r:id="rId4"/>
              </a:rPr>
              <a:t>fb.com/tmhprince761321</a:t>
            </a:r>
            <a:endParaRPr lang="en-US" noProof="1"/>
          </a:p>
        </p:txBody>
      </p:sp>
      <p:pic>
        <p:nvPicPr>
          <p:cNvPr id="2052" name="Picture 4" descr="Không có mô tả."/>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12401" y="1465732"/>
            <a:ext cx="1719198" cy="1719199"/>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Không có mô tả."/>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68590" y="1453662"/>
            <a:ext cx="1721163" cy="1743337"/>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Có thể là hình ảnh về một hoặc nhiều người, mọi người đang đứng và kính mắt"/>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14358" y="1427122"/>
            <a:ext cx="1723697" cy="1725044"/>
          </a:xfrm>
          <a:prstGeom prst="rect">
            <a:avLst/>
          </a:prstGeom>
          <a:noFill/>
          <a:extLst>
            <a:ext uri="{909E8E84-426E-40DD-AFC4-6F175D3DCCD1}">
              <a14:hiddenFill xmlns:a14="http://schemas.microsoft.com/office/drawing/2010/main">
                <a:solidFill>
                  <a:srgbClr val="FFFFFF"/>
                </a:solidFill>
              </a14:hiddenFill>
            </a:ext>
          </a:extLst>
        </p:spPr>
      </p:pic>
      <p:sp>
        <p:nvSpPr>
          <p:cNvPr id="20" name="Google Shape;2188;p66"/>
          <p:cNvSpPr/>
          <p:nvPr/>
        </p:nvSpPr>
        <p:spPr>
          <a:xfrm rot="-809892">
            <a:off x="2017430" y="1301692"/>
            <a:ext cx="612318" cy="225660"/>
          </a:xfrm>
          <a:custGeom>
            <a:avLst/>
            <a:gdLst/>
            <a:ahLst/>
            <a:cxnLst/>
            <a:rect l="l" t="t" r="r" b="b"/>
            <a:pathLst>
              <a:path w="20842" h="5235" extrusionOk="0">
                <a:moveTo>
                  <a:pt x="234" y="0"/>
                </a:moveTo>
                <a:lnTo>
                  <a:pt x="0" y="4077"/>
                </a:lnTo>
                <a:lnTo>
                  <a:pt x="20619" y="5234"/>
                </a:lnTo>
                <a:lnTo>
                  <a:pt x="20841" y="1145"/>
                </a:lnTo>
                <a:lnTo>
                  <a:pt x="234" y="0"/>
                </a:lnTo>
                <a:close/>
              </a:path>
            </a:pathLst>
          </a:custGeom>
          <a:solidFill>
            <a:srgbClr val="E6AA54">
              <a:alpha val="84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1"/>
          </a:p>
        </p:txBody>
      </p:sp>
      <p:sp>
        <p:nvSpPr>
          <p:cNvPr id="21" name="Google Shape;2187;p66"/>
          <p:cNvSpPr/>
          <p:nvPr/>
        </p:nvSpPr>
        <p:spPr>
          <a:xfrm>
            <a:off x="4158742" y="1362969"/>
            <a:ext cx="612338" cy="225655"/>
          </a:xfrm>
          <a:custGeom>
            <a:avLst/>
            <a:gdLst/>
            <a:ahLst/>
            <a:cxnLst/>
            <a:rect l="l" t="t" r="r" b="b"/>
            <a:pathLst>
              <a:path w="20842" h="5235" extrusionOk="0">
                <a:moveTo>
                  <a:pt x="234" y="0"/>
                </a:moveTo>
                <a:lnTo>
                  <a:pt x="0" y="4077"/>
                </a:lnTo>
                <a:lnTo>
                  <a:pt x="20619" y="5234"/>
                </a:lnTo>
                <a:lnTo>
                  <a:pt x="20841" y="1145"/>
                </a:lnTo>
                <a:lnTo>
                  <a:pt x="234" y="0"/>
                </a:lnTo>
                <a:close/>
              </a:path>
            </a:pathLst>
          </a:custGeom>
          <a:solidFill>
            <a:srgbClr val="E6AA54">
              <a:alpha val="84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1"/>
          </a:p>
        </p:txBody>
      </p:sp>
      <p:sp>
        <p:nvSpPr>
          <p:cNvPr id="22" name="Google Shape;2186;p66"/>
          <p:cNvSpPr/>
          <p:nvPr/>
        </p:nvSpPr>
        <p:spPr>
          <a:xfrm>
            <a:off x="6583388" y="1370043"/>
            <a:ext cx="891569" cy="225655"/>
          </a:xfrm>
          <a:custGeom>
            <a:avLst/>
            <a:gdLst/>
            <a:ahLst/>
            <a:cxnLst/>
            <a:rect l="l" t="t" r="r" b="b"/>
            <a:pathLst>
              <a:path w="20842" h="5235" extrusionOk="0">
                <a:moveTo>
                  <a:pt x="234" y="0"/>
                </a:moveTo>
                <a:lnTo>
                  <a:pt x="0" y="4077"/>
                </a:lnTo>
                <a:lnTo>
                  <a:pt x="20619" y="5234"/>
                </a:lnTo>
                <a:lnTo>
                  <a:pt x="20841" y="1145"/>
                </a:lnTo>
                <a:lnTo>
                  <a:pt x="234" y="0"/>
                </a:lnTo>
                <a:close/>
              </a:path>
            </a:pathLst>
          </a:custGeom>
          <a:solidFill>
            <a:srgbClr val="E6AA54">
              <a:alpha val="84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1"/>
          </a:p>
        </p:txBody>
      </p:sp>
    </p:spTree>
    <p:extLst>
      <p:ext uri="{BB962C8B-B14F-4D97-AF65-F5344CB8AC3E}">
        <p14:creationId xmlns:p14="http://schemas.microsoft.com/office/powerpoint/2010/main" val="379954534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175"/>
        <p:cNvGrpSpPr/>
        <p:nvPr/>
      </p:nvGrpSpPr>
      <p:grpSpPr>
        <a:xfrm>
          <a:off x="0" y="0"/>
          <a:ext cx="0" cy="0"/>
          <a:chOff x="0" y="0"/>
          <a:chExt cx="0" cy="0"/>
        </a:xfrm>
      </p:grpSpPr>
      <p:sp>
        <p:nvSpPr>
          <p:cNvPr id="2176" name="Google Shape;2176;p66"/>
          <p:cNvSpPr txBox="1">
            <a:spLocks noGrp="1"/>
          </p:cNvSpPr>
          <p:nvPr>
            <p:ph type="title"/>
          </p:nvPr>
        </p:nvSpPr>
        <p:spPr>
          <a:xfrm>
            <a:off x="713100" y="539400"/>
            <a:ext cx="7717800" cy="756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noProof="1" smtClean="0"/>
              <a:t>Phân chia công việc</a:t>
            </a:r>
            <a:endParaRPr lang="en-US" noProof="1"/>
          </a:p>
        </p:txBody>
      </p:sp>
      <p:sp>
        <p:nvSpPr>
          <p:cNvPr id="2" name="TextBox 1"/>
          <p:cNvSpPr txBox="1"/>
          <p:nvPr/>
        </p:nvSpPr>
        <p:spPr>
          <a:xfrm>
            <a:off x="1447800" y="2211228"/>
            <a:ext cx="5334000" cy="738664"/>
          </a:xfrm>
          <a:prstGeom prst="rect">
            <a:avLst/>
          </a:prstGeom>
          <a:noFill/>
        </p:spPr>
        <p:txBody>
          <a:bodyPr wrap="square" rtlCol="0">
            <a:spAutoFit/>
          </a:bodyPr>
          <a:lstStyle/>
          <a:p>
            <a:r>
              <a:rPr lang="en-US" b="1" noProof="1" smtClean="0"/>
              <a:t>Trần Minh Hiếu</a:t>
            </a:r>
          </a:p>
          <a:p>
            <a:pPr marL="285750" indent="-285750">
              <a:buFont typeface="Arial" panose="020B0604020202020204" pitchFamily="34" charset="0"/>
              <a:buChar char="•"/>
            </a:pPr>
            <a:r>
              <a:rPr lang="en-US" noProof="1" smtClean="0"/>
              <a:t>Làm slide</a:t>
            </a:r>
          </a:p>
          <a:p>
            <a:pPr marL="285750" indent="-285750">
              <a:buFont typeface="Arial" panose="020B0604020202020204" pitchFamily="34" charset="0"/>
              <a:buChar char="•"/>
            </a:pPr>
            <a:r>
              <a:rPr lang="en-US" noProof="1" smtClean="0"/>
              <a:t>Code file base và các hàm kiểm tra va chạm liên quan</a:t>
            </a:r>
          </a:p>
        </p:txBody>
      </p:sp>
      <p:sp>
        <p:nvSpPr>
          <p:cNvPr id="3" name="TextBox 2"/>
          <p:cNvSpPr txBox="1"/>
          <p:nvPr/>
        </p:nvSpPr>
        <p:spPr>
          <a:xfrm>
            <a:off x="1447800" y="1205345"/>
            <a:ext cx="4987636" cy="954107"/>
          </a:xfrm>
          <a:prstGeom prst="rect">
            <a:avLst/>
          </a:prstGeom>
          <a:noFill/>
        </p:spPr>
        <p:txBody>
          <a:bodyPr wrap="square" rtlCol="0">
            <a:spAutoFit/>
          </a:bodyPr>
          <a:lstStyle/>
          <a:p>
            <a:r>
              <a:rPr lang="en-US" b="1" noProof="1" smtClean="0"/>
              <a:t>Trần Danh Hữu</a:t>
            </a:r>
          </a:p>
          <a:p>
            <a:pPr marL="285750" lvl="1" indent="-285750">
              <a:buFont typeface="Arial" panose="020B0604020202020204" pitchFamily="34" charset="0"/>
              <a:buChar char="•"/>
            </a:pPr>
            <a:r>
              <a:rPr lang="en-US" noProof="1" smtClean="0"/>
              <a:t>Tìm kiếm hình ảnh âm thanh</a:t>
            </a:r>
          </a:p>
          <a:p>
            <a:pPr marL="285750" lvl="1" indent="-285750">
              <a:buFont typeface="Arial" panose="020B0604020202020204" pitchFamily="34" charset="0"/>
              <a:buChar char="•"/>
            </a:pPr>
            <a:r>
              <a:rPr lang="en-US" noProof="1" smtClean="0"/>
              <a:t>Code file chicken và các hàm kiểm tra va chạm liên quan</a:t>
            </a:r>
          </a:p>
          <a:p>
            <a:endParaRPr lang="en-US" noProof="1"/>
          </a:p>
        </p:txBody>
      </p:sp>
      <p:sp>
        <p:nvSpPr>
          <p:cNvPr id="4" name="TextBox 3"/>
          <p:cNvSpPr txBox="1"/>
          <p:nvPr/>
        </p:nvSpPr>
        <p:spPr>
          <a:xfrm>
            <a:off x="1447800" y="3332018"/>
            <a:ext cx="5126181" cy="954107"/>
          </a:xfrm>
          <a:prstGeom prst="rect">
            <a:avLst/>
          </a:prstGeom>
          <a:noFill/>
        </p:spPr>
        <p:txBody>
          <a:bodyPr wrap="square" rtlCol="0">
            <a:spAutoFit/>
          </a:bodyPr>
          <a:lstStyle/>
          <a:p>
            <a:r>
              <a:rPr lang="en-US" b="1" noProof="1" smtClean="0"/>
              <a:t>Lý Mạnh Huy</a:t>
            </a:r>
          </a:p>
          <a:p>
            <a:pPr marL="285750" indent="-285750">
              <a:buFont typeface="Arial" panose="020B0604020202020204" pitchFamily="34" charset="0"/>
              <a:buChar char="•"/>
            </a:pPr>
            <a:r>
              <a:rPr lang="en-US" noProof="1" smtClean="0"/>
              <a:t>Thuyết trình</a:t>
            </a:r>
          </a:p>
          <a:p>
            <a:pPr marL="285750" indent="-285750">
              <a:buFont typeface="Arial" panose="020B0604020202020204" pitchFamily="34" charset="0"/>
              <a:buChar char="•"/>
            </a:pPr>
            <a:r>
              <a:rPr lang="en-US" noProof="1" smtClean="0"/>
              <a:t>Ghép code, code các file còn lại</a:t>
            </a:r>
          </a:p>
          <a:p>
            <a:endParaRPr lang="en-US" noProof="1"/>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73557" y="2635118"/>
            <a:ext cx="1952134" cy="1651007"/>
          </a:xfrm>
          <a:prstGeom prst="rect">
            <a:avLst/>
          </a:prstGeom>
        </p:spPr>
      </p:pic>
    </p:spTree>
    <p:extLst>
      <p:ext uri="{BB962C8B-B14F-4D97-AF65-F5344CB8AC3E}">
        <p14:creationId xmlns:p14="http://schemas.microsoft.com/office/powerpoint/2010/main" val="131404874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27"/>
        <p:cNvGrpSpPr/>
        <p:nvPr/>
      </p:nvGrpSpPr>
      <p:grpSpPr>
        <a:xfrm>
          <a:off x="0" y="0"/>
          <a:ext cx="0" cy="0"/>
          <a:chOff x="0" y="0"/>
          <a:chExt cx="0" cy="0"/>
        </a:xfrm>
      </p:grpSpPr>
      <p:grpSp>
        <p:nvGrpSpPr>
          <p:cNvPr id="1128" name="Google Shape;1128;p39"/>
          <p:cNvGrpSpPr/>
          <p:nvPr/>
        </p:nvGrpSpPr>
        <p:grpSpPr>
          <a:xfrm>
            <a:off x="992625" y="1068675"/>
            <a:ext cx="7158775" cy="3497225"/>
            <a:chOff x="992625" y="1068675"/>
            <a:chExt cx="7158775" cy="3497225"/>
          </a:xfrm>
        </p:grpSpPr>
        <p:sp>
          <p:nvSpPr>
            <p:cNvPr id="1129" name="Google Shape;1129;p39"/>
            <p:cNvSpPr/>
            <p:nvPr/>
          </p:nvSpPr>
          <p:spPr>
            <a:xfrm>
              <a:off x="993902" y="1068675"/>
              <a:ext cx="7157498" cy="9130"/>
            </a:xfrm>
            <a:custGeom>
              <a:avLst/>
              <a:gdLst/>
              <a:ahLst/>
              <a:cxnLst/>
              <a:rect l="l" t="t" r="r" b="b"/>
              <a:pathLst>
                <a:path w="61672" h="153" extrusionOk="0">
                  <a:moveTo>
                    <a:pt x="188" y="0"/>
                  </a:moveTo>
                  <a:cubicBezTo>
                    <a:pt x="83" y="0"/>
                    <a:pt x="1" y="36"/>
                    <a:pt x="1" y="83"/>
                  </a:cubicBezTo>
                  <a:cubicBezTo>
                    <a:pt x="1" y="117"/>
                    <a:pt x="83" y="153"/>
                    <a:pt x="188" y="153"/>
                  </a:cubicBezTo>
                  <a:lnTo>
                    <a:pt x="61473" y="153"/>
                  </a:lnTo>
                  <a:cubicBezTo>
                    <a:pt x="61578" y="153"/>
                    <a:pt x="61672" y="117"/>
                    <a:pt x="61672" y="83"/>
                  </a:cubicBezTo>
                  <a:cubicBezTo>
                    <a:pt x="61672" y="36"/>
                    <a:pt x="61578" y="0"/>
                    <a:pt x="61473" y="0"/>
                  </a:cubicBezTo>
                  <a:close/>
                </a:path>
              </a:pathLst>
            </a:custGeom>
            <a:solidFill>
              <a:srgbClr val="F2E1CC">
                <a:alpha val="85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39"/>
            <p:cNvSpPr/>
            <p:nvPr/>
          </p:nvSpPr>
          <p:spPr>
            <a:xfrm>
              <a:off x="993902" y="1306393"/>
              <a:ext cx="7157498" cy="9070"/>
            </a:xfrm>
            <a:custGeom>
              <a:avLst/>
              <a:gdLst/>
              <a:ahLst/>
              <a:cxnLst/>
              <a:rect l="l" t="t" r="r" b="b"/>
              <a:pathLst>
                <a:path w="61672" h="152" extrusionOk="0">
                  <a:moveTo>
                    <a:pt x="188" y="1"/>
                  </a:moveTo>
                  <a:cubicBezTo>
                    <a:pt x="83" y="1"/>
                    <a:pt x="1" y="35"/>
                    <a:pt x="1" y="82"/>
                  </a:cubicBezTo>
                  <a:cubicBezTo>
                    <a:pt x="1" y="117"/>
                    <a:pt x="83" y="152"/>
                    <a:pt x="188" y="152"/>
                  </a:cubicBezTo>
                  <a:lnTo>
                    <a:pt x="61473" y="152"/>
                  </a:lnTo>
                  <a:cubicBezTo>
                    <a:pt x="61578" y="152"/>
                    <a:pt x="61672" y="117"/>
                    <a:pt x="61672" y="82"/>
                  </a:cubicBezTo>
                  <a:cubicBezTo>
                    <a:pt x="61672" y="35"/>
                    <a:pt x="61578" y="1"/>
                    <a:pt x="61473" y="1"/>
                  </a:cubicBezTo>
                  <a:close/>
                </a:path>
              </a:pathLst>
            </a:custGeom>
            <a:solidFill>
              <a:srgbClr val="F2E1CC">
                <a:alpha val="85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39"/>
            <p:cNvSpPr/>
            <p:nvPr/>
          </p:nvSpPr>
          <p:spPr>
            <a:xfrm>
              <a:off x="993902" y="1544767"/>
              <a:ext cx="7157498" cy="8473"/>
            </a:xfrm>
            <a:custGeom>
              <a:avLst/>
              <a:gdLst/>
              <a:ahLst/>
              <a:cxnLst/>
              <a:rect l="l" t="t" r="r" b="b"/>
              <a:pathLst>
                <a:path w="61672" h="142" extrusionOk="0">
                  <a:moveTo>
                    <a:pt x="188" y="1"/>
                  </a:moveTo>
                  <a:cubicBezTo>
                    <a:pt x="83" y="1"/>
                    <a:pt x="1" y="24"/>
                    <a:pt x="1" y="71"/>
                  </a:cubicBezTo>
                  <a:cubicBezTo>
                    <a:pt x="1" y="106"/>
                    <a:pt x="83" y="141"/>
                    <a:pt x="188" y="141"/>
                  </a:cubicBezTo>
                  <a:lnTo>
                    <a:pt x="61473" y="141"/>
                  </a:lnTo>
                  <a:cubicBezTo>
                    <a:pt x="61578" y="141"/>
                    <a:pt x="61672" y="106"/>
                    <a:pt x="61672" y="71"/>
                  </a:cubicBezTo>
                  <a:cubicBezTo>
                    <a:pt x="61672" y="24"/>
                    <a:pt x="61578" y="1"/>
                    <a:pt x="61473" y="1"/>
                  </a:cubicBezTo>
                  <a:close/>
                </a:path>
              </a:pathLst>
            </a:custGeom>
            <a:solidFill>
              <a:srgbClr val="F2E1CC">
                <a:alpha val="85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39"/>
            <p:cNvSpPr/>
            <p:nvPr/>
          </p:nvSpPr>
          <p:spPr>
            <a:xfrm>
              <a:off x="993902" y="1782485"/>
              <a:ext cx="7157498" cy="8413"/>
            </a:xfrm>
            <a:custGeom>
              <a:avLst/>
              <a:gdLst/>
              <a:ahLst/>
              <a:cxnLst/>
              <a:rect l="l" t="t" r="r" b="b"/>
              <a:pathLst>
                <a:path w="61672" h="141" extrusionOk="0">
                  <a:moveTo>
                    <a:pt x="188" y="0"/>
                  </a:moveTo>
                  <a:cubicBezTo>
                    <a:pt x="83" y="0"/>
                    <a:pt x="1" y="36"/>
                    <a:pt x="1" y="70"/>
                  </a:cubicBezTo>
                  <a:cubicBezTo>
                    <a:pt x="1" y="117"/>
                    <a:pt x="83" y="140"/>
                    <a:pt x="188" y="140"/>
                  </a:cubicBezTo>
                  <a:lnTo>
                    <a:pt x="61473" y="140"/>
                  </a:lnTo>
                  <a:cubicBezTo>
                    <a:pt x="61578" y="140"/>
                    <a:pt x="61672" y="117"/>
                    <a:pt x="61672" y="70"/>
                  </a:cubicBezTo>
                  <a:cubicBezTo>
                    <a:pt x="61672" y="36"/>
                    <a:pt x="61578" y="0"/>
                    <a:pt x="61473" y="0"/>
                  </a:cubicBezTo>
                  <a:close/>
                </a:path>
              </a:pathLst>
            </a:custGeom>
            <a:solidFill>
              <a:srgbClr val="F2E1CC">
                <a:alpha val="85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39"/>
            <p:cNvSpPr/>
            <p:nvPr/>
          </p:nvSpPr>
          <p:spPr>
            <a:xfrm>
              <a:off x="993902" y="2020202"/>
              <a:ext cx="7157498" cy="9070"/>
            </a:xfrm>
            <a:custGeom>
              <a:avLst/>
              <a:gdLst/>
              <a:ahLst/>
              <a:cxnLst/>
              <a:rect l="l" t="t" r="r" b="b"/>
              <a:pathLst>
                <a:path w="61672" h="152" extrusionOk="0">
                  <a:moveTo>
                    <a:pt x="188" y="0"/>
                  </a:moveTo>
                  <a:cubicBezTo>
                    <a:pt x="83" y="0"/>
                    <a:pt x="1" y="35"/>
                    <a:pt x="1" y="70"/>
                  </a:cubicBezTo>
                  <a:cubicBezTo>
                    <a:pt x="1" y="117"/>
                    <a:pt x="83" y="152"/>
                    <a:pt x="188" y="152"/>
                  </a:cubicBezTo>
                  <a:lnTo>
                    <a:pt x="61473" y="152"/>
                  </a:lnTo>
                  <a:cubicBezTo>
                    <a:pt x="61578" y="152"/>
                    <a:pt x="61672" y="117"/>
                    <a:pt x="61672" y="70"/>
                  </a:cubicBezTo>
                  <a:cubicBezTo>
                    <a:pt x="61672" y="35"/>
                    <a:pt x="61578" y="0"/>
                    <a:pt x="61473" y="0"/>
                  </a:cubicBezTo>
                  <a:close/>
                </a:path>
              </a:pathLst>
            </a:custGeom>
            <a:solidFill>
              <a:srgbClr val="F2E1CC">
                <a:alpha val="85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39"/>
            <p:cNvSpPr/>
            <p:nvPr/>
          </p:nvSpPr>
          <p:spPr>
            <a:xfrm>
              <a:off x="993902" y="2257860"/>
              <a:ext cx="7157498" cy="9130"/>
            </a:xfrm>
            <a:custGeom>
              <a:avLst/>
              <a:gdLst/>
              <a:ahLst/>
              <a:cxnLst/>
              <a:rect l="l" t="t" r="r" b="b"/>
              <a:pathLst>
                <a:path w="61672" h="153" extrusionOk="0">
                  <a:moveTo>
                    <a:pt x="188" y="0"/>
                  </a:moveTo>
                  <a:cubicBezTo>
                    <a:pt x="83" y="0"/>
                    <a:pt x="1" y="36"/>
                    <a:pt x="1" y="83"/>
                  </a:cubicBezTo>
                  <a:cubicBezTo>
                    <a:pt x="1" y="117"/>
                    <a:pt x="83" y="153"/>
                    <a:pt x="188" y="153"/>
                  </a:cubicBezTo>
                  <a:lnTo>
                    <a:pt x="61473" y="153"/>
                  </a:lnTo>
                  <a:cubicBezTo>
                    <a:pt x="61578" y="153"/>
                    <a:pt x="61672" y="117"/>
                    <a:pt x="61672" y="83"/>
                  </a:cubicBezTo>
                  <a:cubicBezTo>
                    <a:pt x="61672" y="36"/>
                    <a:pt x="61578" y="0"/>
                    <a:pt x="61473" y="0"/>
                  </a:cubicBezTo>
                  <a:close/>
                </a:path>
              </a:pathLst>
            </a:custGeom>
            <a:solidFill>
              <a:srgbClr val="F2E1CC">
                <a:alpha val="85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39"/>
            <p:cNvSpPr/>
            <p:nvPr/>
          </p:nvSpPr>
          <p:spPr>
            <a:xfrm>
              <a:off x="992625" y="2495578"/>
              <a:ext cx="7157382" cy="9070"/>
            </a:xfrm>
            <a:custGeom>
              <a:avLst/>
              <a:gdLst/>
              <a:ahLst/>
              <a:cxnLst/>
              <a:rect l="l" t="t" r="r" b="b"/>
              <a:pathLst>
                <a:path w="61671" h="152" extrusionOk="0">
                  <a:moveTo>
                    <a:pt x="188" y="1"/>
                  </a:moveTo>
                  <a:cubicBezTo>
                    <a:pt x="94" y="1"/>
                    <a:pt x="1" y="35"/>
                    <a:pt x="1" y="82"/>
                  </a:cubicBezTo>
                  <a:cubicBezTo>
                    <a:pt x="1" y="117"/>
                    <a:pt x="94" y="152"/>
                    <a:pt x="188" y="152"/>
                  </a:cubicBezTo>
                  <a:lnTo>
                    <a:pt x="61484" y="152"/>
                  </a:lnTo>
                  <a:cubicBezTo>
                    <a:pt x="61589" y="152"/>
                    <a:pt x="61671" y="117"/>
                    <a:pt x="61671" y="82"/>
                  </a:cubicBezTo>
                  <a:cubicBezTo>
                    <a:pt x="61671" y="35"/>
                    <a:pt x="61589" y="1"/>
                    <a:pt x="61484" y="1"/>
                  </a:cubicBezTo>
                  <a:close/>
                </a:path>
              </a:pathLst>
            </a:custGeom>
            <a:solidFill>
              <a:srgbClr val="F2E1CC">
                <a:alpha val="85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36" name="Google Shape;1136;p39"/>
            <p:cNvGrpSpPr/>
            <p:nvPr/>
          </p:nvGrpSpPr>
          <p:grpSpPr>
            <a:xfrm>
              <a:off x="992625" y="2695752"/>
              <a:ext cx="7158775" cy="1870148"/>
              <a:chOff x="992625" y="2695752"/>
              <a:chExt cx="7158775" cy="1870148"/>
            </a:xfrm>
          </p:grpSpPr>
          <p:sp>
            <p:nvSpPr>
              <p:cNvPr id="1137" name="Google Shape;1137;p39"/>
              <p:cNvSpPr/>
              <p:nvPr/>
            </p:nvSpPr>
            <p:spPr>
              <a:xfrm>
                <a:off x="992625" y="2695752"/>
                <a:ext cx="7157382" cy="8473"/>
              </a:xfrm>
              <a:custGeom>
                <a:avLst/>
                <a:gdLst/>
                <a:ahLst/>
                <a:cxnLst/>
                <a:rect l="l" t="t" r="r" b="b"/>
                <a:pathLst>
                  <a:path w="61671" h="142" extrusionOk="0">
                    <a:moveTo>
                      <a:pt x="188" y="1"/>
                    </a:moveTo>
                    <a:cubicBezTo>
                      <a:pt x="94" y="1"/>
                      <a:pt x="1" y="24"/>
                      <a:pt x="1" y="71"/>
                    </a:cubicBezTo>
                    <a:cubicBezTo>
                      <a:pt x="1" y="106"/>
                      <a:pt x="94" y="141"/>
                      <a:pt x="188" y="141"/>
                    </a:cubicBezTo>
                    <a:lnTo>
                      <a:pt x="61484" y="141"/>
                    </a:lnTo>
                    <a:cubicBezTo>
                      <a:pt x="61589" y="141"/>
                      <a:pt x="61671" y="106"/>
                      <a:pt x="61671" y="71"/>
                    </a:cubicBezTo>
                    <a:cubicBezTo>
                      <a:pt x="61671" y="24"/>
                      <a:pt x="61589" y="1"/>
                      <a:pt x="61484" y="1"/>
                    </a:cubicBezTo>
                    <a:close/>
                  </a:path>
                </a:pathLst>
              </a:custGeom>
              <a:solidFill>
                <a:srgbClr val="F2E1CC">
                  <a:alpha val="85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39"/>
              <p:cNvSpPr/>
              <p:nvPr/>
            </p:nvSpPr>
            <p:spPr>
              <a:xfrm>
                <a:off x="993902" y="2892150"/>
                <a:ext cx="7157498" cy="9130"/>
              </a:xfrm>
              <a:custGeom>
                <a:avLst/>
                <a:gdLst/>
                <a:ahLst/>
                <a:cxnLst/>
                <a:rect l="l" t="t" r="r" b="b"/>
                <a:pathLst>
                  <a:path w="61672" h="153" extrusionOk="0">
                    <a:moveTo>
                      <a:pt x="188" y="0"/>
                    </a:moveTo>
                    <a:cubicBezTo>
                      <a:pt x="83" y="0"/>
                      <a:pt x="1" y="36"/>
                      <a:pt x="1" y="83"/>
                    </a:cubicBezTo>
                    <a:cubicBezTo>
                      <a:pt x="1" y="117"/>
                      <a:pt x="83" y="153"/>
                      <a:pt x="188" y="153"/>
                    </a:cubicBezTo>
                    <a:lnTo>
                      <a:pt x="61473" y="153"/>
                    </a:lnTo>
                    <a:cubicBezTo>
                      <a:pt x="61578" y="153"/>
                      <a:pt x="61672" y="117"/>
                      <a:pt x="61672" y="83"/>
                    </a:cubicBezTo>
                    <a:cubicBezTo>
                      <a:pt x="61672" y="36"/>
                      <a:pt x="61578" y="0"/>
                      <a:pt x="61473" y="0"/>
                    </a:cubicBezTo>
                    <a:close/>
                  </a:path>
                </a:pathLst>
              </a:custGeom>
              <a:solidFill>
                <a:srgbClr val="F2E1CC">
                  <a:alpha val="85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39"/>
              <p:cNvSpPr/>
              <p:nvPr/>
            </p:nvSpPr>
            <p:spPr>
              <a:xfrm>
                <a:off x="993902" y="3129868"/>
                <a:ext cx="7157498" cy="9070"/>
              </a:xfrm>
              <a:custGeom>
                <a:avLst/>
                <a:gdLst/>
                <a:ahLst/>
                <a:cxnLst/>
                <a:rect l="l" t="t" r="r" b="b"/>
                <a:pathLst>
                  <a:path w="61672" h="152" extrusionOk="0">
                    <a:moveTo>
                      <a:pt x="188" y="1"/>
                    </a:moveTo>
                    <a:cubicBezTo>
                      <a:pt x="83" y="1"/>
                      <a:pt x="1" y="35"/>
                      <a:pt x="1" y="82"/>
                    </a:cubicBezTo>
                    <a:cubicBezTo>
                      <a:pt x="1" y="117"/>
                      <a:pt x="83" y="152"/>
                      <a:pt x="188" y="152"/>
                    </a:cubicBezTo>
                    <a:lnTo>
                      <a:pt x="61473" y="152"/>
                    </a:lnTo>
                    <a:cubicBezTo>
                      <a:pt x="61578" y="152"/>
                      <a:pt x="61672" y="117"/>
                      <a:pt x="61672" y="82"/>
                    </a:cubicBezTo>
                    <a:cubicBezTo>
                      <a:pt x="61672" y="35"/>
                      <a:pt x="61578" y="1"/>
                      <a:pt x="61473" y="1"/>
                    </a:cubicBezTo>
                    <a:close/>
                  </a:path>
                </a:pathLst>
              </a:custGeom>
              <a:solidFill>
                <a:srgbClr val="F2E1CC">
                  <a:alpha val="85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39"/>
              <p:cNvSpPr/>
              <p:nvPr/>
            </p:nvSpPr>
            <p:spPr>
              <a:xfrm>
                <a:off x="993902" y="3368242"/>
                <a:ext cx="7157498" cy="8473"/>
              </a:xfrm>
              <a:custGeom>
                <a:avLst/>
                <a:gdLst/>
                <a:ahLst/>
                <a:cxnLst/>
                <a:rect l="l" t="t" r="r" b="b"/>
                <a:pathLst>
                  <a:path w="61672" h="142" extrusionOk="0">
                    <a:moveTo>
                      <a:pt x="188" y="1"/>
                    </a:moveTo>
                    <a:cubicBezTo>
                      <a:pt x="83" y="1"/>
                      <a:pt x="1" y="24"/>
                      <a:pt x="1" y="71"/>
                    </a:cubicBezTo>
                    <a:cubicBezTo>
                      <a:pt x="1" y="106"/>
                      <a:pt x="83" y="141"/>
                      <a:pt x="188" y="141"/>
                    </a:cubicBezTo>
                    <a:lnTo>
                      <a:pt x="61473" y="141"/>
                    </a:lnTo>
                    <a:cubicBezTo>
                      <a:pt x="61578" y="141"/>
                      <a:pt x="61672" y="106"/>
                      <a:pt x="61672" y="71"/>
                    </a:cubicBezTo>
                    <a:cubicBezTo>
                      <a:pt x="61672" y="24"/>
                      <a:pt x="61578" y="1"/>
                      <a:pt x="61473" y="1"/>
                    </a:cubicBezTo>
                    <a:close/>
                  </a:path>
                </a:pathLst>
              </a:custGeom>
              <a:solidFill>
                <a:srgbClr val="F2E1CC">
                  <a:alpha val="85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39"/>
              <p:cNvSpPr/>
              <p:nvPr/>
            </p:nvSpPr>
            <p:spPr>
              <a:xfrm>
                <a:off x="993902" y="3605960"/>
                <a:ext cx="7157498" cy="8413"/>
              </a:xfrm>
              <a:custGeom>
                <a:avLst/>
                <a:gdLst/>
                <a:ahLst/>
                <a:cxnLst/>
                <a:rect l="l" t="t" r="r" b="b"/>
                <a:pathLst>
                  <a:path w="61672" h="141" extrusionOk="0">
                    <a:moveTo>
                      <a:pt x="188" y="0"/>
                    </a:moveTo>
                    <a:cubicBezTo>
                      <a:pt x="83" y="0"/>
                      <a:pt x="1" y="36"/>
                      <a:pt x="1" y="70"/>
                    </a:cubicBezTo>
                    <a:cubicBezTo>
                      <a:pt x="1" y="117"/>
                      <a:pt x="83" y="140"/>
                      <a:pt x="188" y="140"/>
                    </a:cubicBezTo>
                    <a:lnTo>
                      <a:pt x="61473" y="140"/>
                    </a:lnTo>
                    <a:cubicBezTo>
                      <a:pt x="61578" y="140"/>
                      <a:pt x="61672" y="117"/>
                      <a:pt x="61672" y="70"/>
                    </a:cubicBezTo>
                    <a:cubicBezTo>
                      <a:pt x="61672" y="36"/>
                      <a:pt x="61578" y="0"/>
                      <a:pt x="61473" y="0"/>
                    </a:cubicBezTo>
                    <a:close/>
                  </a:path>
                </a:pathLst>
              </a:custGeom>
              <a:solidFill>
                <a:srgbClr val="F2E1CC">
                  <a:alpha val="85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39"/>
              <p:cNvSpPr/>
              <p:nvPr/>
            </p:nvSpPr>
            <p:spPr>
              <a:xfrm>
                <a:off x="993902" y="3843677"/>
                <a:ext cx="7157498" cy="9070"/>
              </a:xfrm>
              <a:custGeom>
                <a:avLst/>
                <a:gdLst/>
                <a:ahLst/>
                <a:cxnLst/>
                <a:rect l="l" t="t" r="r" b="b"/>
                <a:pathLst>
                  <a:path w="61672" h="152" extrusionOk="0">
                    <a:moveTo>
                      <a:pt x="188" y="0"/>
                    </a:moveTo>
                    <a:cubicBezTo>
                      <a:pt x="83" y="0"/>
                      <a:pt x="1" y="35"/>
                      <a:pt x="1" y="70"/>
                    </a:cubicBezTo>
                    <a:cubicBezTo>
                      <a:pt x="1" y="117"/>
                      <a:pt x="83" y="152"/>
                      <a:pt x="188" y="152"/>
                    </a:cubicBezTo>
                    <a:lnTo>
                      <a:pt x="61473" y="152"/>
                    </a:lnTo>
                    <a:cubicBezTo>
                      <a:pt x="61578" y="152"/>
                      <a:pt x="61672" y="117"/>
                      <a:pt x="61672" y="70"/>
                    </a:cubicBezTo>
                    <a:cubicBezTo>
                      <a:pt x="61672" y="35"/>
                      <a:pt x="61578" y="0"/>
                      <a:pt x="61473" y="0"/>
                    </a:cubicBezTo>
                    <a:close/>
                  </a:path>
                </a:pathLst>
              </a:custGeom>
              <a:solidFill>
                <a:srgbClr val="F2E1CC">
                  <a:alpha val="85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39"/>
              <p:cNvSpPr/>
              <p:nvPr/>
            </p:nvSpPr>
            <p:spPr>
              <a:xfrm>
                <a:off x="993902" y="4081335"/>
                <a:ext cx="7157498" cy="9130"/>
              </a:xfrm>
              <a:custGeom>
                <a:avLst/>
                <a:gdLst/>
                <a:ahLst/>
                <a:cxnLst/>
                <a:rect l="l" t="t" r="r" b="b"/>
                <a:pathLst>
                  <a:path w="61672" h="153" extrusionOk="0">
                    <a:moveTo>
                      <a:pt x="188" y="0"/>
                    </a:moveTo>
                    <a:cubicBezTo>
                      <a:pt x="83" y="0"/>
                      <a:pt x="1" y="36"/>
                      <a:pt x="1" y="83"/>
                    </a:cubicBezTo>
                    <a:cubicBezTo>
                      <a:pt x="1" y="117"/>
                      <a:pt x="83" y="153"/>
                      <a:pt x="188" y="153"/>
                    </a:cubicBezTo>
                    <a:lnTo>
                      <a:pt x="61473" y="153"/>
                    </a:lnTo>
                    <a:cubicBezTo>
                      <a:pt x="61578" y="153"/>
                      <a:pt x="61672" y="117"/>
                      <a:pt x="61672" y="83"/>
                    </a:cubicBezTo>
                    <a:cubicBezTo>
                      <a:pt x="61672" y="36"/>
                      <a:pt x="61578" y="0"/>
                      <a:pt x="61473" y="0"/>
                    </a:cubicBezTo>
                    <a:close/>
                  </a:path>
                </a:pathLst>
              </a:custGeom>
              <a:solidFill>
                <a:srgbClr val="F2E1CC">
                  <a:alpha val="85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39"/>
              <p:cNvSpPr/>
              <p:nvPr/>
            </p:nvSpPr>
            <p:spPr>
              <a:xfrm>
                <a:off x="992625" y="4319053"/>
                <a:ext cx="7157382" cy="9070"/>
              </a:xfrm>
              <a:custGeom>
                <a:avLst/>
                <a:gdLst/>
                <a:ahLst/>
                <a:cxnLst/>
                <a:rect l="l" t="t" r="r" b="b"/>
                <a:pathLst>
                  <a:path w="61671" h="152" extrusionOk="0">
                    <a:moveTo>
                      <a:pt x="188" y="1"/>
                    </a:moveTo>
                    <a:cubicBezTo>
                      <a:pt x="94" y="1"/>
                      <a:pt x="1" y="35"/>
                      <a:pt x="1" y="82"/>
                    </a:cubicBezTo>
                    <a:cubicBezTo>
                      <a:pt x="1" y="117"/>
                      <a:pt x="94" y="152"/>
                      <a:pt x="188" y="152"/>
                    </a:cubicBezTo>
                    <a:lnTo>
                      <a:pt x="61484" y="152"/>
                    </a:lnTo>
                    <a:cubicBezTo>
                      <a:pt x="61589" y="152"/>
                      <a:pt x="61671" y="117"/>
                      <a:pt x="61671" y="82"/>
                    </a:cubicBezTo>
                    <a:cubicBezTo>
                      <a:pt x="61671" y="35"/>
                      <a:pt x="61589" y="1"/>
                      <a:pt x="61484" y="1"/>
                    </a:cubicBezTo>
                    <a:close/>
                  </a:path>
                </a:pathLst>
              </a:custGeom>
              <a:solidFill>
                <a:srgbClr val="F2E1CC">
                  <a:alpha val="85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39"/>
              <p:cNvSpPr/>
              <p:nvPr/>
            </p:nvSpPr>
            <p:spPr>
              <a:xfrm>
                <a:off x="992625" y="4557427"/>
                <a:ext cx="7157382" cy="8473"/>
              </a:xfrm>
              <a:custGeom>
                <a:avLst/>
                <a:gdLst/>
                <a:ahLst/>
                <a:cxnLst/>
                <a:rect l="l" t="t" r="r" b="b"/>
                <a:pathLst>
                  <a:path w="61671" h="142" extrusionOk="0">
                    <a:moveTo>
                      <a:pt x="188" y="1"/>
                    </a:moveTo>
                    <a:cubicBezTo>
                      <a:pt x="94" y="1"/>
                      <a:pt x="1" y="24"/>
                      <a:pt x="1" y="71"/>
                    </a:cubicBezTo>
                    <a:cubicBezTo>
                      <a:pt x="1" y="106"/>
                      <a:pt x="94" y="141"/>
                      <a:pt x="188" y="141"/>
                    </a:cubicBezTo>
                    <a:lnTo>
                      <a:pt x="61484" y="141"/>
                    </a:lnTo>
                    <a:cubicBezTo>
                      <a:pt x="61589" y="141"/>
                      <a:pt x="61671" y="106"/>
                      <a:pt x="61671" y="71"/>
                    </a:cubicBezTo>
                    <a:cubicBezTo>
                      <a:pt x="61671" y="24"/>
                      <a:pt x="61589" y="1"/>
                      <a:pt x="61484" y="1"/>
                    </a:cubicBezTo>
                    <a:close/>
                  </a:path>
                </a:pathLst>
              </a:custGeom>
              <a:solidFill>
                <a:srgbClr val="F2E1CC">
                  <a:alpha val="85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146" name="Google Shape;1146;p39"/>
          <p:cNvSpPr txBox="1">
            <a:spLocks noGrp="1"/>
          </p:cNvSpPr>
          <p:nvPr>
            <p:ph type="title"/>
          </p:nvPr>
        </p:nvSpPr>
        <p:spPr>
          <a:xfrm>
            <a:off x="713100" y="532852"/>
            <a:ext cx="7710900" cy="615343"/>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latin typeface="Times New Roman" panose="02020603050405020304" pitchFamily="18" charset="0"/>
                <a:cs typeface="Times New Roman" panose="02020603050405020304" pitchFamily="18" charset="0"/>
              </a:rPr>
              <a:t>Project Introduction</a:t>
            </a:r>
            <a:endParaRPr dirty="0">
              <a:latin typeface="Times New Roman" panose="02020603050405020304" pitchFamily="18" charset="0"/>
              <a:cs typeface="Times New Roman" panose="02020603050405020304" pitchFamily="18" charset="0"/>
            </a:endParaRPr>
          </a:p>
        </p:txBody>
      </p:sp>
      <p:sp>
        <p:nvSpPr>
          <p:cNvPr id="1147" name="Google Shape;1147;p39"/>
          <p:cNvSpPr txBox="1">
            <a:spLocks noGrp="1"/>
          </p:cNvSpPr>
          <p:nvPr>
            <p:ph type="body" idx="1"/>
          </p:nvPr>
        </p:nvSpPr>
        <p:spPr>
          <a:xfrm>
            <a:off x="1057800" y="1096328"/>
            <a:ext cx="7021500" cy="3512966"/>
          </a:xfrm>
          <a:prstGeom prst="rect">
            <a:avLst/>
          </a:prstGeom>
        </p:spPr>
        <p:txBody>
          <a:bodyPr spcFirstLastPara="1" wrap="square" lIns="91425" tIns="91425" rIns="91425" bIns="91425" anchor="t" anchorCtr="0">
            <a:noAutofit/>
          </a:bodyPr>
          <a:lstStyle/>
          <a:p>
            <a:pPr marL="0" lvl="0" indent="0" algn="l" rtl="0">
              <a:spcBef>
                <a:spcPts val="1600"/>
              </a:spcBef>
              <a:spcAft>
                <a:spcPts val="0"/>
              </a:spcAft>
              <a:buNone/>
            </a:pPr>
            <a:r>
              <a:rPr lang="en-US" sz="1400" b="1" noProof="1" smtClean="0">
                <a:solidFill>
                  <a:schemeClr val="dk1"/>
                </a:solidFill>
                <a:latin typeface="Times New Roman" panose="02020603050405020304" pitchFamily="18" charset="0"/>
                <a:cs typeface="Times New Roman" panose="02020603050405020304" pitchFamily="18" charset="0"/>
              </a:rPr>
              <a:t>Game: Chicken Invaders</a:t>
            </a:r>
          </a:p>
          <a:p>
            <a:pPr marL="171450" indent="-171450">
              <a:spcBef>
                <a:spcPts val="1600"/>
              </a:spcBef>
              <a:buFont typeface="Arial" panose="020B0604020202020204" pitchFamily="34" charset="0"/>
              <a:buChar char="•"/>
            </a:pPr>
            <a:r>
              <a:rPr lang="en-US" noProof="1" smtClean="0">
                <a:solidFill>
                  <a:schemeClr val="dk1"/>
                </a:solidFill>
                <a:latin typeface="Times New Roman" panose="02020603050405020304" pitchFamily="18" charset="0"/>
                <a:cs typeface="Times New Roman" panose="02020603050405020304" pitchFamily="18" charset="0"/>
              </a:rPr>
              <a:t> </a:t>
            </a:r>
            <a:r>
              <a:rPr lang="en-US" sz="1400" noProof="1" smtClean="0">
                <a:solidFill>
                  <a:schemeClr val="dk1"/>
                </a:solidFill>
                <a:latin typeface="Times New Roman" panose="02020603050405020304" pitchFamily="18" charset="0"/>
                <a:cs typeface="Times New Roman" panose="02020603050405020304" pitchFamily="18" charset="0"/>
              </a:rPr>
              <a:t>Đây là một game bắn súng cố định, người chơi điều khiển một con tàu vũ trụ đơn độc di chuyển và bắn vào bầy gà xâm lăng đến từ ngoài trái đất .</a:t>
            </a:r>
          </a:p>
          <a:p>
            <a:pPr marL="285750" indent="-285750">
              <a:spcBef>
                <a:spcPts val="1600"/>
              </a:spcBef>
              <a:buFont typeface="Arial" panose="020B0604020202020204" pitchFamily="34" charset="0"/>
              <a:buChar char="•"/>
            </a:pPr>
            <a:r>
              <a:rPr lang="en-US" sz="1400" noProof="1" smtClean="0">
                <a:solidFill>
                  <a:schemeClr val="dk1"/>
                </a:solidFill>
                <a:latin typeface="Times New Roman" panose="02020603050405020304" pitchFamily="18" charset="0"/>
                <a:cs typeface="Times New Roman" panose="02020603050405020304" pitchFamily="18" charset="0"/>
              </a:rPr>
              <a:t>Những con gà địch thủ sẽ thả vũ khí, chính là những quả trứng.</a:t>
            </a:r>
          </a:p>
          <a:p>
            <a:pPr marL="285750" indent="-285750">
              <a:spcBef>
                <a:spcPts val="1600"/>
              </a:spcBef>
              <a:buFont typeface="Arial" panose="020B0604020202020204" pitchFamily="34" charset="0"/>
              <a:buChar char="•"/>
            </a:pPr>
            <a:r>
              <a:rPr lang="en-US" sz="1400" noProof="1" smtClean="0">
                <a:solidFill>
                  <a:schemeClr val="dk1"/>
                </a:solidFill>
                <a:latin typeface="Times New Roman" panose="02020603050405020304" pitchFamily="18" charset="0"/>
                <a:cs typeface="Times New Roman" panose="02020603050405020304" pitchFamily="18" charset="0"/>
              </a:rPr>
              <a:t>Khi gà bị đánh bại, chúng sẽ thả những đùi gà, người chơi có thể thu thập để kiếm thêm một quả tên lửa, một loại vũ khí đặc biệt dùng đề qua màn. </a:t>
            </a:r>
          </a:p>
          <a:p>
            <a:pPr marL="285750" indent="-285750">
              <a:spcBef>
                <a:spcPts val="1600"/>
              </a:spcBef>
              <a:buFont typeface="Arial" panose="020B0604020202020204" pitchFamily="34" charset="0"/>
              <a:buChar char="•"/>
            </a:pPr>
            <a:r>
              <a:rPr lang="en-US" sz="1400" noProof="1" smtClean="0">
                <a:solidFill>
                  <a:schemeClr val="dk1"/>
                </a:solidFill>
                <a:latin typeface="Times New Roman" panose="02020603050405020304" pitchFamily="18" charset="0"/>
                <a:cs typeface="Times New Roman" panose="02020603050405020304" pitchFamily="18" charset="0"/>
              </a:rPr>
              <a:t>Và vào cuối màn, người chơi sẽ chiến đấu với một con boss đánh bại nó để chiến thắng game.</a:t>
            </a:r>
          </a:p>
          <a:p>
            <a:pPr marL="0" lvl="0" indent="0" algn="l" rtl="0">
              <a:spcBef>
                <a:spcPts val="1600"/>
              </a:spcBef>
              <a:spcAft>
                <a:spcPts val="0"/>
              </a:spcAft>
              <a:buNone/>
            </a:pPr>
            <a:endParaRPr lang="en-US" sz="1400" noProof="1">
              <a:solidFill>
                <a:schemeClr val="dk1"/>
              </a:solidFill>
              <a:latin typeface="Times New Roman" panose="02020603050405020304" pitchFamily="18" charset="0"/>
              <a:cs typeface="Times New Roman" panose="02020603050405020304" pitchFamily="18" charset="0"/>
            </a:endParaRPr>
          </a:p>
        </p:txBody>
      </p:sp>
      <p:sp>
        <p:nvSpPr>
          <p:cNvPr id="1148" name="Google Shape;1148;p39"/>
          <p:cNvSpPr/>
          <p:nvPr/>
        </p:nvSpPr>
        <p:spPr>
          <a:xfrm>
            <a:off x="3670213" y="241202"/>
            <a:ext cx="1796685" cy="451296"/>
          </a:xfrm>
          <a:custGeom>
            <a:avLst/>
            <a:gdLst/>
            <a:ahLst/>
            <a:cxnLst/>
            <a:rect l="l" t="t" r="r" b="b"/>
            <a:pathLst>
              <a:path w="20842" h="5235" extrusionOk="0">
                <a:moveTo>
                  <a:pt x="234" y="0"/>
                </a:moveTo>
                <a:lnTo>
                  <a:pt x="0" y="4077"/>
                </a:lnTo>
                <a:lnTo>
                  <a:pt x="20619" y="5234"/>
                </a:lnTo>
                <a:lnTo>
                  <a:pt x="20841" y="1145"/>
                </a:lnTo>
                <a:lnTo>
                  <a:pt x="234" y="0"/>
                </a:lnTo>
                <a:close/>
              </a:path>
            </a:pathLst>
          </a:custGeom>
          <a:solidFill>
            <a:srgbClr val="E6AA54">
              <a:alpha val="84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91910" y="555189"/>
            <a:ext cx="1258097" cy="1118755"/>
          </a:xfrm>
          <a:prstGeom prst="rect">
            <a:avLst/>
          </a:prstGeom>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27"/>
        <p:cNvGrpSpPr/>
        <p:nvPr/>
      </p:nvGrpSpPr>
      <p:grpSpPr>
        <a:xfrm>
          <a:off x="0" y="0"/>
          <a:ext cx="0" cy="0"/>
          <a:chOff x="0" y="0"/>
          <a:chExt cx="0" cy="0"/>
        </a:xfrm>
      </p:grpSpPr>
      <p:grpSp>
        <p:nvGrpSpPr>
          <p:cNvPr id="1128" name="Google Shape;1128;p39"/>
          <p:cNvGrpSpPr/>
          <p:nvPr/>
        </p:nvGrpSpPr>
        <p:grpSpPr>
          <a:xfrm>
            <a:off x="992625" y="1068675"/>
            <a:ext cx="7158775" cy="3497225"/>
            <a:chOff x="992625" y="1068675"/>
            <a:chExt cx="7158775" cy="3497225"/>
          </a:xfrm>
        </p:grpSpPr>
        <p:sp>
          <p:nvSpPr>
            <p:cNvPr id="1129" name="Google Shape;1129;p39"/>
            <p:cNvSpPr/>
            <p:nvPr/>
          </p:nvSpPr>
          <p:spPr>
            <a:xfrm>
              <a:off x="993902" y="1068675"/>
              <a:ext cx="7157498" cy="9130"/>
            </a:xfrm>
            <a:custGeom>
              <a:avLst/>
              <a:gdLst/>
              <a:ahLst/>
              <a:cxnLst/>
              <a:rect l="l" t="t" r="r" b="b"/>
              <a:pathLst>
                <a:path w="61672" h="153" extrusionOk="0">
                  <a:moveTo>
                    <a:pt x="188" y="0"/>
                  </a:moveTo>
                  <a:cubicBezTo>
                    <a:pt x="83" y="0"/>
                    <a:pt x="1" y="36"/>
                    <a:pt x="1" y="83"/>
                  </a:cubicBezTo>
                  <a:cubicBezTo>
                    <a:pt x="1" y="117"/>
                    <a:pt x="83" y="153"/>
                    <a:pt x="188" y="153"/>
                  </a:cubicBezTo>
                  <a:lnTo>
                    <a:pt x="61473" y="153"/>
                  </a:lnTo>
                  <a:cubicBezTo>
                    <a:pt x="61578" y="153"/>
                    <a:pt x="61672" y="117"/>
                    <a:pt x="61672" y="83"/>
                  </a:cubicBezTo>
                  <a:cubicBezTo>
                    <a:pt x="61672" y="36"/>
                    <a:pt x="61578" y="0"/>
                    <a:pt x="61473" y="0"/>
                  </a:cubicBezTo>
                  <a:close/>
                </a:path>
              </a:pathLst>
            </a:custGeom>
            <a:solidFill>
              <a:srgbClr val="F2E1CC">
                <a:alpha val="85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39"/>
            <p:cNvSpPr/>
            <p:nvPr/>
          </p:nvSpPr>
          <p:spPr>
            <a:xfrm>
              <a:off x="993902" y="1306393"/>
              <a:ext cx="7157498" cy="9070"/>
            </a:xfrm>
            <a:custGeom>
              <a:avLst/>
              <a:gdLst/>
              <a:ahLst/>
              <a:cxnLst/>
              <a:rect l="l" t="t" r="r" b="b"/>
              <a:pathLst>
                <a:path w="61672" h="152" extrusionOk="0">
                  <a:moveTo>
                    <a:pt x="188" y="1"/>
                  </a:moveTo>
                  <a:cubicBezTo>
                    <a:pt x="83" y="1"/>
                    <a:pt x="1" y="35"/>
                    <a:pt x="1" y="82"/>
                  </a:cubicBezTo>
                  <a:cubicBezTo>
                    <a:pt x="1" y="117"/>
                    <a:pt x="83" y="152"/>
                    <a:pt x="188" y="152"/>
                  </a:cubicBezTo>
                  <a:lnTo>
                    <a:pt x="61473" y="152"/>
                  </a:lnTo>
                  <a:cubicBezTo>
                    <a:pt x="61578" y="152"/>
                    <a:pt x="61672" y="117"/>
                    <a:pt x="61672" y="82"/>
                  </a:cubicBezTo>
                  <a:cubicBezTo>
                    <a:pt x="61672" y="35"/>
                    <a:pt x="61578" y="1"/>
                    <a:pt x="61473" y="1"/>
                  </a:cubicBezTo>
                  <a:close/>
                </a:path>
              </a:pathLst>
            </a:custGeom>
            <a:solidFill>
              <a:srgbClr val="F2E1CC">
                <a:alpha val="85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39"/>
            <p:cNvSpPr/>
            <p:nvPr/>
          </p:nvSpPr>
          <p:spPr>
            <a:xfrm>
              <a:off x="993902" y="1544767"/>
              <a:ext cx="7157498" cy="8473"/>
            </a:xfrm>
            <a:custGeom>
              <a:avLst/>
              <a:gdLst/>
              <a:ahLst/>
              <a:cxnLst/>
              <a:rect l="l" t="t" r="r" b="b"/>
              <a:pathLst>
                <a:path w="61672" h="142" extrusionOk="0">
                  <a:moveTo>
                    <a:pt x="188" y="1"/>
                  </a:moveTo>
                  <a:cubicBezTo>
                    <a:pt x="83" y="1"/>
                    <a:pt x="1" y="24"/>
                    <a:pt x="1" y="71"/>
                  </a:cubicBezTo>
                  <a:cubicBezTo>
                    <a:pt x="1" y="106"/>
                    <a:pt x="83" y="141"/>
                    <a:pt x="188" y="141"/>
                  </a:cubicBezTo>
                  <a:lnTo>
                    <a:pt x="61473" y="141"/>
                  </a:lnTo>
                  <a:cubicBezTo>
                    <a:pt x="61578" y="141"/>
                    <a:pt x="61672" y="106"/>
                    <a:pt x="61672" y="71"/>
                  </a:cubicBezTo>
                  <a:cubicBezTo>
                    <a:pt x="61672" y="24"/>
                    <a:pt x="61578" y="1"/>
                    <a:pt x="61473" y="1"/>
                  </a:cubicBezTo>
                  <a:close/>
                </a:path>
              </a:pathLst>
            </a:custGeom>
            <a:solidFill>
              <a:srgbClr val="F2E1CC">
                <a:alpha val="85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39"/>
            <p:cNvSpPr/>
            <p:nvPr/>
          </p:nvSpPr>
          <p:spPr>
            <a:xfrm>
              <a:off x="993902" y="1782485"/>
              <a:ext cx="7157498" cy="8413"/>
            </a:xfrm>
            <a:custGeom>
              <a:avLst/>
              <a:gdLst/>
              <a:ahLst/>
              <a:cxnLst/>
              <a:rect l="l" t="t" r="r" b="b"/>
              <a:pathLst>
                <a:path w="61672" h="141" extrusionOk="0">
                  <a:moveTo>
                    <a:pt x="188" y="0"/>
                  </a:moveTo>
                  <a:cubicBezTo>
                    <a:pt x="83" y="0"/>
                    <a:pt x="1" y="36"/>
                    <a:pt x="1" y="70"/>
                  </a:cubicBezTo>
                  <a:cubicBezTo>
                    <a:pt x="1" y="117"/>
                    <a:pt x="83" y="140"/>
                    <a:pt x="188" y="140"/>
                  </a:cubicBezTo>
                  <a:lnTo>
                    <a:pt x="61473" y="140"/>
                  </a:lnTo>
                  <a:cubicBezTo>
                    <a:pt x="61578" y="140"/>
                    <a:pt x="61672" y="117"/>
                    <a:pt x="61672" y="70"/>
                  </a:cubicBezTo>
                  <a:cubicBezTo>
                    <a:pt x="61672" y="36"/>
                    <a:pt x="61578" y="0"/>
                    <a:pt x="61473" y="0"/>
                  </a:cubicBezTo>
                  <a:close/>
                </a:path>
              </a:pathLst>
            </a:custGeom>
            <a:solidFill>
              <a:srgbClr val="F2E1CC">
                <a:alpha val="85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39"/>
            <p:cNvSpPr/>
            <p:nvPr/>
          </p:nvSpPr>
          <p:spPr>
            <a:xfrm>
              <a:off x="993902" y="2020202"/>
              <a:ext cx="7157498" cy="9070"/>
            </a:xfrm>
            <a:custGeom>
              <a:avLst/>
              <a:gdLst/>
              <a:ahLst/>
              <a:cxnLst/>
              <a:rect l="l" t="t" r="r" b="b"/>
              <a:pathLst>
                <a:path w="61672" h="152" extrusionOk="0">
                  <a:moveTo>
                    <a:pt x="188" y="0"/>
                  </a:moveTo>
                  <a:cubicBezTo>
                    <a:pt x="83" y="0"/>
                    <a:pt x="1" y="35"/>
                    <a:pt x="1" y="70"/>
                  </a:cubicBezTo>
                  <a:cubicBezTo>
                    <a:pt x="1" y="117"/>
                    <a:pt x="83" y="152"/>
                    <a:pt x="188" y="152"/>
                  </a:cubicBezTo>
                  <a:lnTo>
                    <a:pt x="61473" y="152"/>
                  </a:lnTo>
                  <a:cubicBezTo>
                    <a:pt x="61578" y="152"/>
                    <a:pt x="61672" y="117"/>
                    <a:pt x="61672" y="70"/>
                  </a:cubicBezTo>
                  <a:cubicBezTo>
                    <a:pt x="61672" y="35"/>
                    <a:pt x="61578" y="0"/>
                    <a:pt x="61473" y="0"/>
                  </a:cubicBezTo>
                  <a:close/>
                </a:path>
              </a:pathLst>
            </a:custGeom>
            <a:solidFill>
              <a:srgbClr val="F2E1CC">
                <a:alpha val="85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39"/>
            <p:cNvSpPr/>
            <p:nvPr/>
          </p:nvSpPr>
          <p:spPr>
            <a:xfrm>
              <a:off x="993902" y="2257860"/>
              <a:ext cx="7157498" cy="9130"/>
            </a:xfrm>
            <a:custGeom>
              <a:avLst/>
              <a:gdLst/>
              <a:ahLst/>
              <a:cxnLst/>
              <a:rect l="l" t="t" r="r" b="b"/>
              <a:pathLst>
                <a:path w="61672" h="153" extrusionOk="0">
                  <a:moveTo>
                    <a:pt x="188" y="0"/>
                  </a:moveTo>
                  <a:cubicBezTo>
                    <a:pt x="83" y="0"/>
                    <a:pt x="1" y="36"/>
                    <a:pt x="1" y="83"/>
                  </a:cubicBezTo>
                  <a:cubicBezTo>
                    <a:pt x="1" y="117"/>
                    <a:pt x="83" y="153"/>
                    <a:pt x="188" y="153"/>
                  </a:cubicBezTo>
                  <a:lnTo>
                    <a:pt x="61473" y="153"/>
                  </a:lnTo>
                  <a:cubicBezTo>
                    <a:pt x="61578" y="153"/>
                    <a:pt x="61672" y="117"/>
                    <a:pt x="61672" y="83"/>
                  </a:cubicBezTo>
                  <a:cubicBezTo>
                    <a:pt x="61672" y="36"/>
                    <a:pt x="61578" y="0"/>
                    <a:pt x="61473" y="0"/>
                  </a:cubicBezTo>
                  <a:close/>
                </a:path>
              </a:pathLst>
            </a:custGeom>
            <a:solidFill>
              <a:srgbClr val="F2E1CC">
                <a:alpha val="85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39"/>
            <p:cNvSpPr/>
            <p:nvPr/>
          </p:nvSpPr>
          <p:spPr>
            <a:xfrm>
              <a:off x="992625" y="2495578"/>
              <a:ext cx="7157382" cy="9070"/>
            </a:xfrm>
            <a:custGeom>
              <a:avLst/>
              <a:gdLst/>
              <a:ahLst/>
              <a:cxnLst/>
              <a:rect l="l" t="t" r="r" b="b"/>
              <a:pathLst>
                <a:path w="61671" h="152" extrusionOk="0">
                  <a:moveTo>
                    <a:pt x="188" y="1"/>
                  </a:moveTo>
                  <a:cubicBezTo>
                    <a:pt x="94" y="1"/>
                    <a:pt x="1" y="35"/>
                    <a:pt x="1" y="82"/>
                  </a:cubicBezTo>
                  <a:cubicBezTo>
                    <a:pt x="1" y="117"/>
                    <a:pt x="94" y="152"/>
                    <a:pt x="188" y="152"/>
                  </a:cubicBezTo>
                  <a:lnTo>
                    <a:pt x="61484" y="152"/>
                  </a:lnTo>
                  <a:cubicBezTo>
                    <a:pt x="61589" y="152"/>
                    <a:pt x="61671" y="117"/>
                    <a:pt x="61671" y="82"/>
                  </a:cubicBezTo>
                  <a:cubicBezTo>
                    <a:pt x="61671" y="35"/>
                    <a:pt x="61589" y="1"/>
                    <a:pt x="61484" y="1"/>
                  </a:cubicBezTo>
                  <a:close/>
                </a:path>
              </a:pathLst>
            </a:custGeom>
            <a:solidFill>
              <a:srgbClr val="F2E1CC">
                <a:alpha val="85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36" name="Google Shape;1136;p39"/>
            <p:cNvGrpSpPr/>
            <p:nvPr/>
          </p:nvGrpSpPr>
          <p:grpSpPr>
            <a:xfrm>
              <a:off x="992625" y="2695752"/>
              <a:ext cx="7158775" cy="1870148"/>
              <a:chOff x="992625" y="2695752"/>
              <a:chExt cx="7158775" cy="1870148"/>
            </a:xfrm>
          </p:grpSpPr>
          <p:sp>
            <p:nvSpPr>
              <p:cNvPr id="1137" name="Google Shape;1137;p39"/>
              <p:cNvSpPr/>
              <p:nvPr/>
            </p:nvSpPr>
            <p:spPr>
              <a:xfrm>
                <a:off x="992625" y="2695752"/>
                <a:ext cx="7157382" cy="8473"/>
              </a:xfrm>
              <a:custGeom>
                <a:avLst/>
                <a:gdLst/>
                <a:ahLst/>
                <a:cxnLst/>
                <a:rect l="l" t="t" r="r" b="b"/>
                <a:pathLst>
                  <a:path w="61671" h="142" extrusionOk="0">
                    <a:moveTo>
                      <a:pt x="188" y="1"/>
                    </a:moveTo>
                    <a:cubicBezTo>
                      <a:pt x="94" y="1"/>
                      <a:pt x="1" y="24"/>
                      <a:pt x="1" y="71"/>
                    </a:cubicBezTo>
                    <a:cubicBezTo>
                      <a:pt x="1" y="106"/>
                      <a:pt x="94" y="141"/>
                      <a:pt x="188" y="141"/>
                    </a:cubicBezTo>
                    <a:lnTo>
                      <a:pt x="61484" y="141"/>
                    </a:lnTo>
                    <a:cubicBezTo>
                      <a:pt x="61589" y="141"/>
                      <a:pt x="61671" y="106"/>
                      <a:pt x="61671" y="71"/>
                    </a:cubicBezTo>
                    <a:cubicBezTo>
                      <a:pt x="61671" y="24"/>
                      <a:pt x="61589" y="1"/>
                      <a:pt x="61484" y="1"/>
                    </a:cubicBezTo>
                    <a:close/>
                  </a:path>
                </a:pathLst>
              </a:custGeom>
              <a:solidFill>
                <a:srgbClr val="F2E1CC">
                  <a:alpha val="85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39"/>
              <p:cNvSpPr/>
              <p:nvPr/>
            </p:nvSpPr>
            <p:spPr>
              <a:xfrm>
                <a:off x="993902" y="2892150"/>
                <a:ext cx="7157498" cy="9130"/>
              </a:xfrm>
              <a:custGeom>
                <a:avLst/>
                <a:gdLst/>
                <a:ahLst/>
                <a:cxnLst/>
                <a:rect l="l" t="t" r="r" b="b"/>
                <a:pathLst>
                  <a:path w="61672" h="153" extrusionOk="0">
                    <a:moveTo>
                      <a:pt x="188" y="0"/>
                    </a:moveTo>
                    <a:cubicBezTo>
                      <a:pt x="83" y="0"/>
                      <a:pt x="1" y="36"/>
                      <a:pt x="1" y="83"/>
                    </a:cubicBezTo>
                    <a:cubicBezTo>
                      <a:pt x="1" y="117"/>
                      <a:pt x="83" y="153"/>
                      <a:pt x="188" y="153"/>
                    </a:cubicBezTo>
                    <a:lnTo>
                      <a:pt x="61473" y="153"/>
                    </a:lnTo>
                    <a:cubicBezTo>
                      <a:pt x="61578" y="153"/>
                      <a:pt x="61672" y="117"/>
                      <a:pt x="61672" y="83"/>
                    </a:cubicBezTo>
                    <a:cubicBezTo>
                      <a:pt x="61672" y="36"/>
                      <a:pt x="61578" y="0"/>
                      <a:pt x="61473" y="0"/>
                    </a:cubicBezTo>
                    <a:close/>
                  </a:path>
                </a:pathLst>
              </a:custGeom>
              <a:solidFill>
                <a:srgbClr val="F2E1CC">
                  <a:alpha val="85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39"/>
              <p:cNvSpPr/>
              <p:nvPr/>
            </p:nvSpPr>
            <p:spPr>
              <a:xfrm>
                <a:off x="993902" y="3129868"/>
                <a:ext cx="7157498" cy="9070"/>
              </a:xfrm>
              <a:custGeom>
                <a:avLst/>
                <a:gdLst/>
                <a:ahLst/>
                <a:cxnLst/>
                <a:rect l="l" t="t" r="r" b="b"/>
                <a:pathLst>
                  <a:path w="61672" h="152" extrusionOk="0">
                    <a:moveTo>
                      <a:pt x="188" y="1"/>
                    </a:moveTo>
                    <a:cubicBezTo>
                      <a:pt x="83" y="1"/>
                      <a:pt x="1" y="35"/>
                      <a:pt x="1" y="82"/>
                    </a:cubicBezTo>
                    <a:cubicBezTo>
                      <a:pt x="1" y="117"/>
                      <a:pt x="83" y="152"/>
                      <a:pt x="188" y="152"/>
                    </a:cubicBezTo>
                    <a:lnTo>
                      <a:pt x="61473" y="152"/>
                    </a:lnTo>
                    <a:cubicBezTo>
                      <a:pt x="61578" y="152"/>
                      <a:pt x="61672" y="117"/>
                      <a:pt x="61672" y="82"/>
                    </a:cubicBezTo>
                    <a:cubicBezTo>
                      <a:pt x="61672" y="35"/>
                      <a:pt x="61578" y="1"/>
                      <a:pt x="61473" y="1"/>
                    </a:cubicBezTo>
                    <a:close/>
                  </a:path>
                </a:pathLst>
              </a:custGeom>
              <a:solidFill>
                <a:srgbClr val="F2E1CC">
                  <a:alpha val="85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39"/>
              <p:cNvSpPr/>
              <p:nvPr/>
            </p:nvSpPr>
            <p:spPr>
              <a:xfrm>
                <a:off x="993902" y="3368242"/>
                <a:ext cx="7157498" cy="8473"/>
              </a:xfrm>
              <a:custGeom>
                <a:avLst/>
                <a:gdLst/>
                <a:ahLst/>
                <a:cxnLst/>
                <a:rect l="l" t="t" r="r" b="b"/>
                <a:pathLst>
                  <a:path w="61672" h="142" extrusionOk="0">
                    <a:moveTo>
                      <a:pt x="188" y="1"/>
                    </a:moveTo>
                    <a:cubicBezTo>
                      <a:pt x="83" y="1"/>
                      <a:pt x="1" y="24"/>
                      <a:pt x="1" y="71"/>
                    </a:cubicBezTo>
                    <a:cubicBezTo>
                      <a:pt x="1" y="106"/>
                      <a:pt x="83" y="141"/>
                      <a:pt x="188" y="141"/>
                    </a:cubicBezTo>
                    <a:lnTo>
                      <a:pt x="61473" y="141"/>
                    </a:lnTo>
                    <a:cubicBezTo>
                      <a:pt x="61578" y="141"/>
                      <a:pt x="61672" y="106"/>
                      <a:pt x="61672" y="71"/>
                    </a:cubicBezTo>
                    <a:cubicBezTo>
                      <a:pt x="61672" y="24"/>
                      <a:pt x="61578" y="1"/>
                      <a:pt x="61473" y="1"/>
                    </a:cubicBezTo>
                    <a:close/>
                  </a:path>
                </a:pathLst>
              </a:custGeom>
              <a:solidFill>
                <a:srgbClr val="F2E1CC">
                  <a:alpha val="85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39"/>
              <p:cNvSpPr/>
              <p:nvPr/>
            </p:nvSpPr>
            <p:spPr>
              <a:xfrm>
                <a:off x="993902" y="3605960"/>
                <a:ext cx="7157498" cy="8413"/>
              </a:xfrm>
              <a:custGeom>
                <a:avLst/>
                <a:gdLst/>
                <a:ahLst/>
                <a:cxnLst/>
                <a:rect l="l" t="t" r="r" b="b"/>
                <a:pathLst>
                  <a:path w="61672" h="141" extrusionOk="0">
                    <a:moveTo>
                      <a:pt x="188" y="0"/>
                    </a:moveTo>
                    <a:cubicBezTo>
                      <a:pt x="83" y="0"/>
                      <a:pt x="1" y="36"/>
                      <a:pt x="1" y="70"/>
                    </a:cubicBezTo>
                    <a:cubicBezTo>
                      <a:pt x="1" y="117"/>
                      <a:pt x="83" y="140"/>
                      <a:pt x="188" y="140"/>
                    </a:cubicBezTo>
                    <a:lnTo>
                      <a:pt x="61473" y="140"/>
                    </a:lnTo>
                    <a:cubicBezTo>
                      <a:pt x="61578" y="140"/>
                      <a:pt x="61672" y="117"/>
                      <a:pt x="61672" y="70"/>
                    </a:cubicBezTo>
                    <a:cubicBezTo>
                      <a:pt x="61672" y="36"/>
                      <a:pt x="61578" y="0"/>
                      <a:pt x="61473" y="0"/>
                    </a:cubicBezTo>
                    <a:close/>
                  </a:path>
                </a:pathLst>
              </a:custGeom>
              <a:solidFill>
                <a:srgbClr val="F2E1CC">
                  <a:alpha val="85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39"/>
              <p:cNvSpPr/>
              <p:nvPr/>
            </p:nvSpPr>
            <p:spPr>
              <a:xfrm>
                <a:off x="993902" y="3843677"/>
                <a:ext cx="7157498" cy="9070"/>
              </a:xfrm>
              <a:custGeom>
                <a:avLst/>
                <a:gdLst/>
                <a:ahLst/>
                <a:cxnLst/>
                <a:rect l="l" t="t" r="r" b="b"/>
                <a:pathLst>
                  <a:path w="61672" h="152" extrusionOk="0">
                    <a:moveTo>
                      <a:pt x="188" y="0"/>
                    </a:moveTo>
                    <a:cubicBezTo>
                      <a:pt x="83" y="0"/>
                      <a:pt x="1" y="35"/>
                      <a:pt x="1" y="70"/>
                    </a:cubicBezTo>
                    <a:cubicBezTo>
                      <a:pt x="1" y="117"/>
                      <a:pt x="83" y="152"/>
                      <a:pt x="188" y="152"/>
                    </a:cubicBezTo>
                    <a:lnTo>
                      <a:pt x="61473" y="152"/>
                    </a:lnTo>
                    <a:cubicBezTo>
                      <a:pt x="61578" y="152"/>
                      <a:pt x="61672" y="117"/>
                      <a:pt x="61672" y="70"/>
                    </a:cubicBezTo>
                    <a:cubicBezTo>
                      <a:pt x="61672" y="35"/>
                      <a:pt x="61578" y="0"/>
                      <a:pt x="61473" y="0"/>
                    </a:cubicBezTo>
                    <a:close/>
                  </a:path>
                </a:pathLst>
              </a:custGeom>
              <a:solidFill>
                <a:srgbClr val="F2E1CC">
                  <a:alpha val="85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39"/>
              <p:cNvSpPr/>
              <p:nvPr/>
            </p:nvSpPr>
            <p:spPr>
              <a:xfrm>
                <a:off x="993902" y="4081335"/>
                <a:ext cx="7157498" cy="9130"/>
              </a:xfrm>
              <a:custGeom>
                <a:avLst/>
                <a:gdLst/>
                <a:ahLst/>
                <a:cxnLst/>
                <a:rect l="l" t="t" r="r" b="b"/>
                <a:pathLst>
                  <a:path w="61672" h="153" extrusionOk="0">
                    <a:moveTo>
                      <a:pt x="188" y="0"/>
                    </a:moveTo>
                    <a:cubicBezTo>
                      <a:pt x="83" y="0"/>
                      <a:pt x="1" y="36"/>
                      <a:pt x="1" y="83"/>
                    </a:cubicBezTo>
                    <a:cubicBezTo>
                      <a:pt x="1" y="117"/>
                      <a:pt x="83" y="153"/>
                      <a:pt x="188" y="153"/>
                    </a:cubicBezTo>
                    <a:lnTo>
                      <a:pt x="61473" y="153"/>
                    </a:lnTo>
                    <a:cubicBezTo>
                      <a:pt x="61578" y="153"/>
                      <a:pt x="61672" y="117"/>
                      <a:pt x="61672" y="83"/>
                    </a:cubicBezTo>
                    <a:cubicBezTo>
                      <a:pt x="61672" y="36"/>
                      <a:pt x="61578" y="0"/>
                      <a:pt x="61473" y="0"/>
                    </a:cubicBezTo>
                    <a:close/>
                  </a:path>
                </a:pathLst>
              </a:custGeom>
              <a:solidFill>
                <a:srgbClr val="F2E1CC">
                  <a:alpha val="85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39"/>
              <p:cNvSpPr/>
              <p:nvPr/>
            </p:nvSpPr>
            <p:spPr>
              <a:xfrm>
                <a:off x="992625" y="4319053"/>
                <a:ext cx="7157382" cy="9070"/>
              </a:xfrm>
              <a:custGeom>
                <a:avLst/>
                <a:gdLst/>
                <a:ahLst/>
                <a:cxnLst/>
                <a:rect l="l" t="t" r="r" b="b"/>
                <a:pathLst>
                  <a:path w="61671" h="152" extrusionOk="0">
                    <a:moveTo>
                      <a:pt x="188" y="1"/>
                    </a:moveTo>
                    <a:cubicBezTo>
                      <a:pt x="94" y="1"/>
                      <a:pt x="1" y="35"/>
                      <a:pt x="1" y="82"/>
                    </a:cubicBezTo>
                    <a:cubicBezTo>
                      <a:pt x="1" y="117"/>
                      <a:pt x="94" y="152"/>
                      <a:pt x="188" y="152"/>
                    </a:cubicBezTo>
                    <a:lnTo>
                      <a:pt x="61484" y="152"/>
                    </a:lnTo>
                    <a:cubicBezTo>
                      <a:pt x="61589" y="152"/>
                      <a:pt x="61671" y="117"/>
                      <a:pt x="61671" y="82"/>
                    </a:cubicBezTo>
                    <a:cubicBezTo>
                      <a:pt x="61671" y="35"/>
                      <a:pt x="61589" y="1"/>
                      <a:pt x="61484" y="1"/>
                    </a:cubicBezTo>
                    <a:close/>
                  </a:path>
                </a:pathLst>
              </a:custGeom>
              <a:solidFill>
                <a:srgbClr val="F2E1CC">
                  <a:alpha val="85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39"/>
              <p:cNvSpPr/>
              <p:nvPr/>
            </p:nvSpPr>
            <p:spPr>
              <a:xfrm>
                <a:off x="992625" y="4557427"/>
                <a:ext cx="7157382" cy="8473"/>
              </a:xfrm>
              <a:custGeom>
                <a:avLst/>
                <a:gdLst/>
                <a:ahLst/>
                <a:cxnLst/>
                <a:rect l="l" t="t" r="r" b="b"/>
                <a:pathLst>
                  <a:path w="61671" h="142" extrusionOk="0">
                    <a:moveTo>
                      <a:pt x="188" y="1"/>
                    </a:moveTo>
                    <a:cubicBezTo>
                      <a:pt x="94" y="1"/>
                      <a:pt x="1" y="24"/>
                      <a:pt x="1" y="71"/>
                    </a:cubicBezTo>
                    <a:cubicBezTo>
                      <a:pt x="1" y="106"/>
                      <a:pt x="94" y="141"/>
                      <a:pt x="188" y="141"/>
                    </a:cubicBezTo>
                    <a:lnTo>
                      <a:pt x="61484" y="141"/>
                    </a:lnTo>
                    <a:cubicBezTo>
                      <a:pt x="61589" y="141"/>
                      <a:pt x="61671" y="106"/>
                      <a:pt x="61671" y="71"/>
                    </a:cubicBezTo>
                    <a:cubicBezTo>
                      <a:pt x="61671" y="24"/>
                      <a:pt x="61589" y="1"/>
                      <a:pt x="61484" y="1"/>
                    </a:cubicBezTo>
                    <a:close/>
                  </a:path>
                </a:pathLst>
              </a:custGeom>
              <a:solidFill>
                <a:srgbClr val="F2E1CC">
                  <a:alpha val="85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146" name="Google Shape;1146;p39"/>
          <p:cNvSpPr txBox="1">
            <a:spLocks noGrp="1"/>
          </p:cNvSpPr>
          <p:nvPr>
            <p:ph type="title"/>
          </p:nvPr>
        </p:nvSpPr>
        <p:spPr>
          <a:xfrm>
            <a:off x="713100" y="532852"/>
            <a:ext cx="7710900" cy="615343"/>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smtClean="0">
                <a:latin typeface="Times New Roman" panose="02020603050405020304" pitchFamily="18" charset="0"/>
                <a:cs typeface="Times New Roman" panose="02020603050405020304" pitchFamily="18" charset="0"/>
              </a:rPr>
              <a:t>File menu_main.py</a:t>
            </a:r>
            <a:endParaRPr dirty="0">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3"/>
          <a:stretch>
            <a:fillRect/>
          </a:stretch>
        </p:blipFill>
        <p:spPr>
          <a:xfrm>
            <a:off x="4568550" y="1284645"/>
            <a:ext cx="3904892" cy="2712265"/>
          </a:xfrm>
          <a:prstGeom prst="rect">
            <a:avLst/>
          </a:prstGeom>
        </p:spPr>
      </p:pic>
      <p:sp>
        <p:nvSpPr>
          <p:cNvPr id="1148" name="Google Shape;1148;p39"/>
          <p:cNvSpPr/>
          <p:nvPr/>
        </p:nvSpPr>
        <p:spPr>
          <a:xfrm>
            <a:off x="3670213" y="241202"/>
            <a:ext cx="1796685" cy="451296"/>
          </a:xfrm>
          <a:custGeom>
            <a:avLst/>
            <a:gdLst/>
            <a:ahLst/>
            <a:cxnLst/>
            <a:rect l="l" t="t" r="r" b="b"/>
            <a:pathLst>
              <a:path w="20842" h="5235" extrusionOk="0">
                <a:moveTo>
                  <a:pt x="234" y="0"/>
                </a:moveTo>
                <a:lnTo>
                  <a:pt x="0" y="4077"/>
                </a:lnTo>
                <a:lnTo>
                  <a:pt x="20619" y="5234"/>
                </a:lnTo>
                <a:lnTo>
                  <a:pt x="20841" y="1145"/>
                </a:lnTo>
                <a:lnTo>
                  <a:pt x="234" y="0"/>
                </a:lnTo>
                <a:close/>
              </a:path>
            </a:pathLst>
          </a:custGeom>
          <a:solidFill>
            <a:srgbClr val="E6AA54">
              <a:alpha val="84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TextBox 3"/>
          <p:cNvSpPr txBox="1"/>
          <p:nvPr/>
        </p:nvSpPr>
        <p:spPr>
          <a:xfrm>
            <a:off x="914399" y="1182452"/>
            <a:ext cx="3740727" cy="2677656"/>
          </a:xfrm>
          <a:prstGeom prst="rect">
            <a:avLst/>
          </a:prstGeom>
          <a:noFill/>
        </p:spPr>
        <p:txBody>
          <a:bodyPr wrap="square" rtlCol="0">
            <a:spAutoFit/>
          </a:bodyPr>
          <a:lstStyle/>
          <a:p>
            <a:pPr>
              <a:lnSpc>
                <a:spcPct val="200000"/>
              </a:lnSpc>
            </a:pPr>
            <a:r>
              <a:rPr lang="vi-VN" dirty="0" smtClean="0"/>
              <a:t>5 lựa chọn</a:t>
            </a:r>
          </a:p>
          <a:p>
            <a:pPr marL="285750" indent="-285750">
              <a:lnSpc>
                <a:spcPct val="200000"/>
              </a:lnSpc>
              <a:buFont typeface="Arial" panose="020B0604020202020204" pitchFamily="34" charset="0"/>
              <a:buChar char="•"/>
            </a:pPr>
            <a:r>
              <a:rPr lang="vi-VN" dirty="0" smtClean="0">
                <a:solidFill>
                  <a:srgbClr val="CC00FF"/>
                </a:solidFill>
              </a:rPr>
              <a:t>Play</a:t>
            </a:r>
            <a:r>
              <a:rPr lang="vi-VN" dirty="0" smtClean="0"/>
              <a:t> : chuyển đến file game</a:t>
            </a:r>
          </a:p>
          <a:p>
            <a:pPr marL="285750" lvl="1" indent="-285750">
              <a:lnSpc>
                <a:spcPct val="200000"/>
              </a:lnSpc>
              <a:buFont typeface="Arial" panose="020B0604020202020204" pitchFamily="34" charset="0"/>
              <a:buChar char="•"/>
            </a:pPr>
            <a:r>
              <a:rPr lang="vi-VN" dirty="0" smtClean="0">
                <a:solidFill>
                  <a:srgbClr val="CC00FF"/>
                </a:solidFill>
              </a:rPr>
              <a:t>Setting</a:t>
            </a:r>
            <a:r>
              <a:rPr lang="vi-VN" dirty="0" smtClean="0"/>
              <a:t> : chuyển đến file Setting</a:t>
            </a:r>
          </a:p>
          <a:p>
            <a:pPr marL="285750" indent="-285750">
              <a:lnSpc>
                <a:spcPct val="200000"/>
              </a:lnSpc>
              <a:buFont typeface="Arial" panose="020B0604020202020204" pitchFamily="34" charset="0"/>
              <a:buChar char="•"/>
            </a:pPr>
            <a:r>
              <a:rPr lang="vi-VN" dirty="0" smtClean="0">
                <a:solidFill>
                  <a:srgbClr val="CC00FF"/>
                </a:solidFill>
              </a:rPr>
              <a:t>Options</a:t>
            </a:r>
            <a:r>
              <a:rPr lang="vi-VN" dirty="0" smtClean="0"/>
              <a:t> : chuyển đến file Information</a:t>
            </a:r>
          </a:p>
          <a:p>
            <a:pPr marL="285750" indent="-285750">
              <a:lnSpc>
                <a:spcPct val="200000"/>
              </a:lnSpc>
              <a:buFont typeface="Arial" panose="020B0604020202020204" pitchFamily="34" charset="0"/>
              <a:buChar char="•"/>
            </a:pPr>
            <a:r>
              <a:rPr lang="vi-VN" dirty="0" smtClean="0">
                <a:solidFill>
                  <a:srgbClr val="CC00FF"/>
                </a:solidFill>
              </a:rPr>
              <a:t>Contact us</a:t>
            </a:r>
            <a:r>
              <a:rPr lang="vi-VN" dirty="0" smtClean="0"/>
              <a:t> :  chuyển đến file Contact</a:t>
            </a:r>
          </a:p>
          <a:p>
            <a:pPr marL="285750" indent="-285750">
              <a:lnSpc>
                <a:spcPct val="200000"/>
              </a:lnSpc>
              <a:buFont typeface="Arial" panose="020B0604020202020204" pitchFamily="34" charset="0"/>
              <a:buChar char="•"/>
            </a:pPr>
            <a:r>
              <a:rPr lang="vi-VN" dirty="0" smtClean="0">
                <a:solidFill>
                  <a:srgbClr val="CC00FF"/>
                </a:solidFill>
              </a:rPr>
              <a:t>Quit</a:t>
            </a:r>
            <a:r>
              <a:rPr lang="vi-VN" dirty="0" smtClean="0"/>
              <a:t> : thoát</a:t>
            </a:r>
            <a:endParaRPr lang="vi-VN" dirty="0"/>
          </a:p>
        </p:txBody>
      </p:sp>
      <p:pic>
        <p:nvPicPr>
          <p:cNvPr id="26" name="Picture 2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22840" y="699684"/>
            <a:ext cx="244653" cy="341831"/>
          </a:xfrm>
          <a:prstGeom prst="rect">
            <a:avLst/>
          </a:prstGeom>
        </p:spPr>
      </p:pic>
    </p:spTree>
    <p:extLst>
      <p:ext uri="{BB962C8B-B14F-4D97-AF65-F5344CB8AC3E}">
        <p14:creationId xmlns:p14="http://schemas.microsoft.com/office/powerpoint/2010/main" val="295145552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27"/>
        <p:cNvGrpSpPr/>
        <p:nvPr/>
      </p:nvGrpSpPr>
      <p:grpSpPr>
        <a:xfrm>
          <a:off x="0" y="0"/>
          <a:ext cx="0" cy="0"/>
          <a:chOff x="0" y="0"/>
          <a:chExt cx="0" cy="0"/>
        </a:xfrm>
      </p:grpSpPr>
      <p:grpSp>
        <p:nvGrpSpPr>
          <p:cNvPr id="1128" name="Google Shape;1128;p39"/>
          <p:cNvGrpSpPr/>
          <p:nvPr/>
        </p:nvGrpSpPr>
        <p:grpSpPr>
          <a:xfrm>
            <a:off x="989162" y="1135697"/>
            <a:ext cx="7158775" cy="3497225"/>
            <a:chOff x="992625" y="1068675"/>
            <a:chExt cx="7158775" cy="3497225"/>
          </a:xfrm>
        </p:grpSpPr>
        <p:sp>
          <p:nvSpPr>
            <p:cNvPr id="1129" name="Google Shape;1129;p39"/>
            <p:cNvSpPr/>
            <p:nvPr/>
          </p:nvSpPr>
          <p:spPr>
            <a:xfrm>
              <a:off x="993902" y="1068675"/>
              <a:ext cx="7157498" cy="9130"/>
            </a:xfrm>
            <a:custGeom>
              <a:avLst/>
              <a:gdLst/>
              <a:ahLst/>
              <a:cxnLst/>
              <a:rect l="l" t="t" r="r" b="b"/>
              <a:pathLst>
                <a:path w="61672" h="153" extrusionOk="0">
                  <a:moveTo>
                    <a:pt x="188" y="0"/>
                  </a:moveTo>
                  <a:cubicBezTo>
                    <a:pt x="83" y="0"/>
                    <a:pt x="1" y="36"/>
                    <a:pt x="1" y="83"/>
                  </a:cubicBezTo>
                  <a:cubicBezTo>
                    <a:pt x="1" y="117"/>
                    <a:pt x="83" y="153"/>
                    <a:pt x="188" y="153"/>
                  </a:cubicBezTo>
                  <a:lnTo>
                    <a:pt x="61473" y="153"/>
                  </a:lnTo>
                  <a:cubicBezTo>
                    <a:pt x="61578" y="153"/>
                    <a:pt x="61672" y="117"/>
                    <a:pt x="61672" y="83"/>
                  </a:cubicBezTo>
                  <a:cubicBezTo>
                    <a:pt x="61672" y="36"/>
                    <a:pt x="61578" y="0"/>
                    <a:pt x="61473" y="0"/>
                  </a:cubicBezTo>
                  <a:close/>
                </a:path>
              </a:pathLst>
            </a:custGeom>
            <a:solidFill>
              <a:srgbClr val="F2E1CC">
                <a:alpha val="85470"/>
              </a:srgbClr>
            </a:solidFill>
            <a:ln>
              <a:noFill/>
            </a:ln>
          </p:spPr>
          <p:txBody>
            <a:bodyPr spcFirstLastPara="1" wrap="square" lIns="91425" tIns="91425" rIns="91425" bIns="91425" anchor="ctr" anchorCtr="0">
              <a:noAutofit/>
            </a:bodyPr>
            <a:lstStyle/>
            <a:p>
              <a:pPr marL="0" lvl="0" indent="0" algn="l" rtl="0">
                <a:lnSpc>
                  <a:spcPct val="200000"/>
                </a:lnSpc>
                <a:spcBef>
                  <a:spcPts val="0"/>
                </a:spcBef>
                <a:spcAft>
                  <a:spcPts val="0"/>
                </a:spcAft>
                <a:buNone/>
              </a:pPr>
              <a:endParaRPr lang="en-US" noProof="1"/>
            </a:p>
          </p:txBody>
        </p:sp>
        <p:sp>
          <p:nvSpPr>
            <p:cNvPr id="1130" name="Google Shape;1130;p39"/>
            <p:cNvSpPr/>
            <p:nvPr/>
          </p:nvSpPr>
          <p:spPr>
            <a:xfrm>
              <a:off x="993902" y="1306393"/>
              <a:ext cx="7157498" cy="9070"/>
            </a:xfrm>
            <a:custGeom>
              <a:avLst/>
              <a:gdLst/>
              <a:ahLst/>
              <a:cxnLst/>
              <a:rect l="l" t="t" r="r" b="b"/>
              <a:pathLst>
                <a:path w="61672" h="152" extrusionOk="0">
                  <a:moveTo>
                    <a:pt x="188" y="1"/>
                  </a:moveTo>
                  <a:cubicBezTo>
                    <a:pt x="83" y="1"/>
                    <a:pt x="1" y="35"/>
                    <a:pt x="1" y="82"/>
                  </a:cubicBezTo>
                  <a:cubicBezTo>
                    <a:pt x="1" y="117"/>
                    <a:pt x="83" y="152"/>
                    <a:pt x="188" y="152"/>
                  </a:cubicBezTo>
                  <a:lnTo>
                    <a:pt x="61473" y="152"/>
                  </a:lnTo>
                  <a:cubicBezTo>
                    <a:pt x="61578" y="152"/>
                    <a:pt x="61672" y="117"/>
                    <a:pt x="61672" y="82"/>
                  </a:cubicBezTo>
                  <a:cubicBezTo>
                    <a:pt x="61672" y="35"/>
                    <a:pt x="61578" y="1"/>
                    <a:pt x="61473" y="1"/>
                  </a:cubicBezTo>
                  <a:close/>
                </a:path>
              </a:pathLst>
            </a:custGeom>
            <a:solidFill>
              <a:srgbClr val="F2E1CC">
                <a:alpha val="85470"/>
              </a:srgbClr>
            </a:solidFill>
            <a:ln>
              <a:noFill/>
            </a:ln>
          </p:spPr>
          <p:txBody>
            <a:bodyPr spcFirstLastPara="1" wrap="square" lIns="91425" tIns="91425" rIns="91425" bIns="91425" anchor="ctr" anchorCtr="0">
              <a:noAutofit/>
            </a:bodyPr>
            <a:lstStyle/>
            <a:p>
              <a:pPr marL="0" lvl="0" indent="0" algn="l" rtl="0">
                <a:lnSpc>
                  <a:spcPct val="200000"/>
                </a:lnSpc>
                <a:spcBef>
                  <a:spcPts val="0"/>
                </a:spcBef>
                <a:spcAft>
                  <a:spcPts val="0"/>
                </a:spcAft>
                <a:buNone/>
              </a:pPr>
              <a:endParaRPr lang="en-US" noProof="1"/>
            </a:p>
          </p:txBody>
        </p:sp>
        <p:sp>
          <p:nvSpPr>
            <p:cNvPr id="1131" name="Google Shape;1131;p39"/>
            <p:cNvSpPr/>
            <p:nvPr/>
          </p:nvSpPr>
          <p:spPr>
            <a:xfrm>
              <a:off x="993902" y="1544767"/>
              <a:ext cx="7157498" cy="8473"/>
            </a:xfrm>
            <a:custGeom>
              <a:avLst/>
              <a:gdLst/>
              <a:ahLst/>
              <a:cxnLst/>
              <a:rect l="l" t="t" r="r" b="b"/>
              <a:pathLst>
                <a:path w="61672" h="142" extrusionOk="0">
                  <a:moveTo>
                    <a:pt x="188" y="1"/>
                  </a:moveTo>
                  <a:cubicBezTo>
                    <a:pt x="83" y="1"/>
                    <a:pt x="1" y="24"/>
                    <a:pt x="1" y="71"/>
                  </a:cubicBezTo>
                  <a:cubicBezTo>
                    <a:pt x="1" y="106"/>
                    <a:pt x="83" y="141"/>
                    <a:pt x="188" y="141"/>
                  </a:cubicBezTo>
                  <a:lnTo>
                    <a:pt x="61473" y="141"/>
                  </a:lnTo>
                  <a:cubicBezTo>
                    <a:pt x="61578" y="141"/>
                    <a:pt x="61672" y="106"/>
                    <a:pt x="61672" y="71"/>
                  </a:cubicBezTo>
                  <a:cubicBezTo>
                    <a:pt x="61672" y="24"/>
                    <a:pt x="61578" y="1"/>
                    <a:pt x="61473" y="1"/>
                  </a:cubicBezTo>
                  <a:close/>
                </a:path>
              </a:pathLst>
            </a:custGeom>
            <a:solidFill>
              <a:srgbClr val="F2E1CC">
                <a:alpha val="85470"/>
              </a:srgbClr>
            </a:solidFill>
            <a:ln>
              <a:noFill/>
            </a:ln>
          </p:spPr>
          <p:txBody>
            <a:bodyPr spcFirstLastPara="1" wrap="square" lIns="91425" tIns="91425" rIns="91425" bIns="91425" anchor="ctr" anchorCtr="0">
              <a:noAutofit/>
            </a:bodyPr>
            <a:lstStyle/>
            <a:p>
              <a:pPr marL="0" lvl="0" indent="0" algn="l" rtl="0">
                <a:lnSpc>
                  <a:spcPct val="200000"/>
                </a:lnSpc>
                <a:spcBef>
                  <a:spcPts val="0"/>
                </a:spcBef>
                <a:spcAft>
                  <a:spcPts val="0"/>
                </a:spcAft>
                <a:buNone/>
              </a:pPr>
              <a:endParaRPr lang="en-US" noProof="1"/>
            </a:p>
          </p:txBody>
        </p:sp>
        <p:sp>
          <p:nvSpPr>
            <p:cNvPr id="1132" name="Google Shape;1132;p39"/>
            <p:cNvSpPr/>
            <p:nvPr/>
          </p:nvSpPr>
          <p:spPr>
            <a:xfrm>
              <a:off x="993902" y="1782485"/>
              <a:ext cx="7157498" cy="8413"/>
            </a:xfrm>
            <a:custGeom>
              <a:avLst/>
              <a:gdLst/>
              <a:ahLst/>
              <a:cxnLst/>
              <a:rect l="l" t="t" r="r" b="b"/>
              <a:pathLst>
                <a:path w="61672" h="141" extrusionOk="0">
                  <a:moveTo>
                    <a:pt x="188" y="0"/>
                  </a:moveTo>
                  <a:cubicBezTo>
                    <a:pt x="83" y="0"/>
                    <a:pt x="1" y="36"/>
                    <a:pt x="1" y="70"/>
                  </a:cubicBezTo>
                  <a:cubicBezTo>
                    <a:pt x="1" y="117"/>
                    <a:pt x="83" y="140"/>
                    <a:pt x="188" y="140"/>
                  </a:cubicBezTo>
                  <a:lnTo>
                    <a:pt x="61473" y="140"/>
                  </a:lnTo>
                  <a:cubicBezTo>
                    <a:pt x="61578" y="140"/>
                    <a:pt x="61672" y="117"/>
                    <a:pt x="61672" y="70"/>
                  </a:cubicBezTo>
                  <a:cubicBezTo>
                    <a:pt x="61672" y="36"/>
                    <a:pt x="61578" y="0"/>
                    <a:pt x="61473" y="0"/>
                  </a:cubicBezTo>
                  <a:close/>
                </a:path>
              </a:pathLst>
            </a:custGeom>
            <a:solidFill>
              <a:srgbClr val="F2E1CC">
                <a:alpha val="85470"/>
              </a:srgbClr>
            </a:solidFill>
            <a:ln>
              <a:noFill/>
            </a:ln>
          </p:spPr>
          <p:txBody>
            <a:bodyPr spcFirstLastPara="1" wrap="square" lIns="91425" tIns="91425" rIns="91425" bIns="91425" anchor="ctr" anchorCtr="0">
              <a:noAutofit/>
            </a:bodyPr>
            <a:lstStyle/>
            <a:p>
              <a:pPr marL="0" lvl="0" indent="0" algn="l" rtl="0">
                <a:lnSpc>
                  <a:spcPct val="200000"/>
                </a:lnSpc>
                <a:spcBef>
                  <a:spcPts val="0"/>
                </a:spcBef>
                <a:spcAft>
                  <a:spcPts val="0"/>
                </a:spcAft>
                <a:buNone/>
              </a:pPr>
              <a:endParaRPr lang="en-US" noProof="1"/>
            </a:p>
          </p:txBody>
        </p:sp>
        <p:sp>
          <p:nvSpPr>
            <p:cNvPr id="1133" name="Google Shape;1133;p39"/>
            <p:cNvSpPr/>
            <p:nvPr/>
          </p:nvSpPr>
          <p:spPr>
            <a:xfrm>
              <a:off x="993902" y="2020202"/>
              <a:ext cx="7157498" cy="9070"/>
            </a:xfrm>
            <a:custGeom>
              <a:avLst/>
              <a:gdLst/>
              <a:ahLst/>
              <a:cxnLst/>
              <a:rect l="l" t="t" r="r" b="b"/>
              <a:pathLst>
                <a:path w="61672" h="152" extrusionOk="0">
                  <a:moveTo>
                    <a:pt x="188" y="0"/>
                  </a:moveTo>
                  <a:cubicBezTo>
                    <a:pt x="83" y="0"/>
                    <a:pt x="1" y="35"/>
                    <a:pt x="1" y="70"/>
                  </a:cubicBezTo>
                  <a:cubicBezTo>
                    <a:pt x="1" y="117"/>
                    <a:pt x="83" y="152"/>
                    <a:pt x="188" y="152"/>
                  </a:cubicBezTo>
                  <a:lnTo>
                    <a:pt x="61473" y="152"/>
                  </a:lnTo>
                  <a:cubicBezTo>
                    <a:pt x="61578" y="152"/>
                    <a:pt x="61672" y="117"/>
                    <a:pt x="61672" y="70"/>
                  </a:cubicBezTo>
                  <a:cubicBezTo>
                    <a:pt x="61672" y="35"/>
                    <a:pt x="61578" y="0"/>
                    <a:pt x="61473" y="0"/>
                  </a:cubicBezTo>
                  <a:close/>
                </a:path>
              </a:pathLst>
            </a:custGeom>
            <a:solidFill>
              <a:srgbClr val="F2E1CC">
                <a:alpha val="85470"/>
              </a:srgbClr>
            </a:solidFill>
            <a:ln>
              <a:noFill/>
            </a:ln>
          </p:spPr>
          <p:txBody>
            <a:bodyPr spcFirstLastPara="1" wrap="square" lIns="91425" tIns="91425" rIns="91425" bIns="91425" anchor="ctr" anchorCtr="0">
              <a:noAutofit/>
            </a:bodyPr>
            <a:lstStyle/>
            <a:p>
              <a:pPr marL="0" lvl="0" indent="0" algn="l" rtl="0">
                <a:lnSpc>
                  <a:spcPct val="200000"/>
                </a:lnSpc>
                <a:spcBef>
                  <a:spcPts val="0"/>
                </a:spcBef>
                <a:spcAft>
                  <a:spcPts val="0"/>
                </a:spcAft>
                <a:buNone/>
              </a:pPr>
              <a:endParaRPr lang="en-US" noProof="1"/>
            </a:p>
          </p:txBody>
        </p:sp>
        <p:sp>
          <p:nvSpPr>
            <p:cNvPr id="1134" name="Google Shape;1134;p39"/>
            <p:cNvSpPr/>
            <p:nvPr/>
          </p:nvSpPr>
          <p:spPr>
            <a:xfrm>
              <a:off x="993902" y="2257860"/>
              <a:ext cx="7157498" cy="9130"/>
            </a:xfrm>
            <a:custGeom>
              <a:avLst/>
              <a:gdLst/>
              <a:ahLst/>
              <a:cxnLst/>
              <a:rect l="l" t="t" r="r" b="b"/>
              <a:pathLst>
                <a:path w="61672" h="153" extrusionOk="0">
                  <a:moveTo>
                    <a:pt x="188" y="0"/>
                  </a:moveTo>
                  <a:cubicBezTo>
                    <a:pt x="83" y="0"/>
                    <a:pt x="1" y="36"/>
                    <a:pt x="1" y="83"/>
                  </a:cubicBezTo>
                  <a:cubicBezTo>
                    <a:pt x="1" y="117"/>
                    <a:pt x="83" y="153"/>
                    <a:pt x="188" y="153"/>
                  </a:cubicBezTo>
                  <a:lnTo>
                    <a:pt x="61473" y="153"/>
                  </a:lnTo>
                  <a:cubicBezTo>
                    <a:pt x="61578" y="153"/>
                    <a:pt x="61672" y="117"/>
                    <a:pt x="61672" y="83"/>
                  </a:cubicBezTo>
                  <a:cubicBezTo>
                    <a:pt x="61672" y="36"/>
                    <a:pt x="61578" y="0"/>
                    <a:pt x="61473" y="0"/>
                  </a:cubicBezTo>
                  <a:close/>
                </a:path>
              </a:pathLst>
            </a:custGeom>
            <a:solidFill>
              <a:srgbClr val="F2E1CC">
                <a:alpha val="85470"/>
              </a:srgbClr>
            </a:solidFill>
            <a:ln>
              <a:noFill/>
            </a:ln>
          </p:spPr>
          <p:txBody>
            <a:bodyPr spcFirstLastPara="1" wrap="square" lIns="91425" tIns="91425" rIns="91425" bIns="91425" anchor="ctr" anchorCtr="0">
              <a:noAutofit/>
            </a:bodyPr>
            <a:lstStyle/>
            <a:p>
              <a:pPr marL="0" lvl="0" indent="0" algn="l" rtl="0">
                <a:lnSpc>
                  <a:spcPct val="200000"/>
                </a:lnSpc>
                <a:spcBef>
                  <a:spcPts val="0"/>
                </a:spcBef>
                <a:spcAft>
                  <a:spcPts val="0"/>
                </a:spcAft>
                <a:buNone/>
              </a:pPr>
              <a:endParaRPr lang="en-US" noProof="1"/>
            </a:p>
          </p:txBody>
        </p:sp>
        <p:sp>
          <p:nvSpPr>
            <p:cNvPr id="1135" name="Google Shape;1135;p39"/>
            <p:cNvSpPr/>
            <p:nvPr/>
          </p:nvSpPr>
          <p:spPr>
            <a:xfrm>
              <a:off x="992625" y="2495578"/>
              <a:ext cx="7157382" cy="9070"/>
            </a:xfrm>
            <a:custGeom>
              <a:avLst/>
              <a:gdLst/>
              <a:ahLst/>
              <a:cxnLst/>
              <a:rect l="l" t="t" r="r" b="b"/>
              <a:pathLst>
                <a:path w="61671" h="152" extrusionOk="0">
                  <a:moveTo>
                    <a:pt x="188" y="1"/>
                  </a:moveTo>
                  <a:cubicBezTo>
                    <a:pt x="94" y="1"/>
                    <a:pt x="1" y="35"/>
                    <a:pt x="1" y="82"/>
                  </a:cubicBezTo>
                  <a:cubicBezTo>
                    <a:pt x="1" y="117"/>
                    <a:pt x="94" y="152"/>
                    <a:pt x="188" y="152"/>
                  </a:cubicBezTo>
                  <a:lnTo>
                    <a:pt x="61484" y="152"/>
                  </a:lnTo>
                  <a:cubicBezTo>
                    <a:pt x="61589" y="152"/>
                    <a:pt x="61671" y="117"/>
                    <a:pt x="61671" y="82"/>
                  </a:cubicBezTo>
                  <a:cubicBezTo>
                    <a:pt x="61671" y="35"/>
                    <a:pt x="61589" y="1"/>
                    <a:pt x="61484" y="1"/>
                  </a:cubicBezTo>
                  <a:close/>
                </a:path>
              </a:pathLst>
            </a:custGeom>
            <a:solidFill>
              <a:srgbClr val="F2E1CC">
                <a:alpha val="85470"/>
              </a:srgbClr>
            </a:solidFill>
            <a:ln>
              <a:noFill/>
            </a:ln>
          </p:spPr>
          <p:txBody>
            <a:bodyPr spcFirstLastPara="1" wrap="square" lIns="91425" tIns="91425" rIns="91425" bIns="91425" anchor="ctr" anchorCtr="0">
              <a:noAutofit/>
            </a:bodyPr>
            <a:lstStyle/>
            <a:p>
              <a:pPr marL="0" lvl="0" indent="0" algn="l" rtl="0">
                <a:lnSpc>
                  <a:spcPct val="200000"/>
                </a:lnSpc>
                <a:spcBef>
                  <a:spcPts val="0"/>
                </a:spcBef>
                <a:spcAft>
                  <a:spcPts val="0"/>
                </a:spcAft>
                <a:buNone/>
              </a:pPr>
              <a:endParaRPr lang="en-US" noProof="1"/>
            </a:p>
          </p:txBody>
        </p:sp>
        <p:grpSp>
          <p:nvGrpSpPr>
            <p:cNvPr id="1136" name="Google Shape;1136;p39"/>
            <p:cNvGrpSpPr/>
            <p:nvPr/>
          </p:nvGrpSpPr>
          <p:grpSpPr>
            <a:xfrm>
              <a:off x="992625" y="2695752"/>
              <a:ext cx="7158775" cy="1870148"/>
              <a:chOff x="992625" y="2695752"/>
              <a:chExt cx="7158775" cy="1870148"/>
            </a:xfrm>
          </p:grpSpPr>
          <p:sp>
            <p:nvSpPr>
              <p:cNvPr id="1137" name="Google Shape;1137;p39"/>
              <p:cNvSpPr/>
              <p:nvPr/>
            </p:nvSpPr>
            <p:spPr>
              <a:xfrm>
                <a:off x="992625" y="2695752"/>
                <a:ext cx="7157382" cy="8473"/>
              </a:xfrm>
              <a:custGeom>
                <a:avLst/>
                <a:gdLst/>
                <a:ahLst/>
                <a:cxnLst/>
                <a:rect l="l" t="t" r="r" b="b"/>
                <a:pathLst>
                  <a:path w="61671" h="142" extrusionOk="0">
                    <a:moveTo>
                      <a:pt x="188" y="1"/>
                    </a:moveTo>
                    <a:cubicBezTo>
                      <a:pt x="94" y="1"/>
                      <a:pt x="1" y="24"/>
                      <a:pt x="1" y="71"/>
                    </a:cubicBezTo>
                    <a:cubicBezTo>
                      <a:pt x="1" y="106"/>
                      <a:pt x="94" y="141"/>
                      <a:pt x="188" y="141"/>
                    </a:cubicBezTo>
                    <a:lnTo>
                      <a:pt x="61484" y="141"/>
                    </a:lnTo>
                    <a:cubicBezTo>
                      <a:pt x="61589" y="141"/>
                      <a:pt x="61671" y="106"/>
                      <a:pt x="61671" y="71"/>
                    </a:cubicBezTo>
                    <a:cubicBezTo>
                      <a:pt x="61671" y="24"/>
                      <a:pt x="61589" y="1"/>
                      <a:pt x="61484" y="1"/>
                    </a:cubicBezTo>
                    <a:close/>
                  </a:path>
                </a:pathLst>
              </a:custGeom>
              <a:solidFill>
                <a:srgbClr val="F2E1CC">
                  <a:alpha val="85470"/>
                </a:srgbClr>
              </a:solidFill>
              <a:ln>
                <a:noFill/>
              </a:ln>
            </p:spPr>
            <p:txBody>
              <a:bodyPr spcFirstLastPara="1" wrap="square" lIns="91425" tIns="91425" rIns="91425" bIns="91425" anchor="ctr" anchorCtr="0">
                <a:noAutofit/>
              </a:bodyPr>
              <a:lstStyle/>
              <a:p>
                <a:pPr marL="0" lvl="0" indent="0" algn="l" rtl="0">
                  <a:lnSpc>
                    <a:spcPct val="200000"/>
                  </a:lnSpc>
                  <a:spcBef>
                    <a:spcPts val="0"/>
                  </a:spcBef>
                  <a:spcAft>
                    <a:spcPts val="0"/>
                  </a:spcAft>
                  <a:buNone/>
                </a:pPr>
                <a:endParaRPr lang="en-US" noProof="1"/>
              </a:p>
            </p:txBody>
          </p:sp>
          <p:sp>
            <p:nvSpPr>
              <p:cNvPr id="1138" name="Google Shape;1138;p39"/>
              <p:cNvSpPr/>
              <p:nvPr/>
            </p:nvSpPr>
            <p:spPr>
              <a:xfrm>
                <a:off x="993902" y="2892150"/>
                <a:ext cx="7157498" cy="9130"/>
              </a:xfrm>
              <a:custGeom>
                <a:avLst/>
                <a:gdLst/>
                <a:ahLst/>
                <a:cxnLst/>
                <a:rect l="l" t="t" r="r" b="b"/>
                <a:pathLst>
                  <a:path w="61672" h="153" extrusionOk="0">
                    <a:moveTo>
                      <a:pt x="188" y="0"/>
                    </a:moveTo>
                    <a:cubicBezTo>
                      <a:pt x="83" y="0"/>
                      <a:pt x="1" y="36"/>
                      <a:pt x="1" y="83"/>
                    </a:cubicBezTo>
                    <a:cubicBezTo>
                      <a:pt x="1" y="117"/>
                      <a:pt x="83" y="153"/>
                      <a:pt x="188" y="153"/>
                    </a:cubicBezTo>
                    <a:lnTo>
                      <a:pt x="61473" y="153"/>
                    </a:lnTo>
                    <a:cubicBezTo>
                      <a:pt x="61578" y="153"/>
                      <a:pt x="61672" y="117"/>
                      <a:pt x="61672" y="83"/>
                    </a:cubicBezTo>
                    <a:cubicBezTo>
                      <a:pt x="61672" y="36"/>
                      <a:pt x="61578" y="0"/>
                      <a:pt x="61473" y="0"/>
                    </a:cubicBezTo>
                    <a:close/>
                  </a:path>
                </a:pathLst>
              </a:custGeom>
              <a:solidFill>
                <a:srgbClr val="F2E1CC">
                  <a:alpha val="85470"/>
                </a:srgbClr>
              </a:solidFill>
              <a:ln>
                <a:noFill/>
              </a:ln>
            </p:spPr>
            <p:txBody>
              <a:bodyPr spcFirstLastPara="1" wrap="square" lIns="91425" tIns="91425" rIns="91425" bIns="91425" anchor="ctr" anchorCtr="0">
                <a:noAutofit/>
              </a:bodyPr>
              <a:lstStyle/>
              <a:p>
                <a:pPr marL="0" lvl="0" indent="0" algn="l" rtl="0">
                  <a:lnSpc>
                    <a:spcPct val="200000"/>
                  </a:lnSpc>
                  <a:spcBef>
                    <a:spcPts val="0"/>
                  </a:spcBef>
                  <a:spcAft>
                    <a:spcPts val="0"/>
                  </a:spcAft>
                  <a:buNone/>
                </a:pPr>
                <a:endParaRPr lang="en-US" noProof="1"/>
              </a:p>
            </p:txBody>
          </p:sp>
          <p:sp>
            <p:nvSpPr>
              <p:cNvPr id="1139" name="Google Shape;1139;p39"/>
              <p:cNvSpPr/>
              <p:nvPr/>
            </p:nvSpPr>
            <p:spPr>
              <a:xfrm>
                <a:off x="993902" y="3129868"/>
                <a:ext cx="7157498" cy="9070"/>
              </a:xfrm>
              <a:custGeom>
                <a:avLst/>
                <a:gdLst/>
                <a:ahLst/>
                <a:cxnLst/>
                <a:rect l="l" t="t" r="r" b="b"/>
                <a:pathLst>
                  <a:path w="61672" h="152" extrusionOk="0">
                    <a:moveTo>
                      <a:pt x="188" y="1"/>
                    </a:moveTo>
                    <a:cubicBezTo>
                      <a:pt x="83" y="1"/>
                      <a:pt x="1" y="35"/>
                      <a:pt x="1" y="82"/>
                    </a:cubicBezTo>
                    <a:cubicBezTo>
                      <a:pt x="1" y="117"/>
                      <a:pt x="83" y="152"/>
                      <a:pt x="188" y="152"/>
                    </a:cubicBezTo>
                    <a:lnTo>
                      <a:pt x="61473" y="152"/>
                    </a:lnTo>
                    <a:cubicBezTo>
                      <a:pt x="61578" y="152"/>
                      <a:pt x="61672" y="117"/>
                      <a:pt x="61672" y="82"/>
                    </a:cubicBezTo>
                    <a:cubicBezTo>
                      <a:pt x="61672" y="35"/>
                      <a:pt x="61578" y="1"/>
                      <a:pt x="61473" y="1"/>
                    </a:cubicBezTo>
                    <a:close/>
                  </a:path>
                </a:pathLst>
              </a:custGeom>
              <a:solidFill>
                <a:srgbClr val="F2E1CC">
                  <a:alpha val="85470"/>
                </a:srgbClr>
              </a:solidFill>
              <a:ln>
                <a:noFill/>
              </a:ln>
            </p:spPr>
            <p:txBody>
              <a:bodyPr spcFirstLastPara="1" wrap="square" lIns="91425" tIns="91425" rIns="91425" bIns="91425" anchor="ctr" anchorCtr="0">
                <a:noAutofit/>
              </a:bodyPr>
              <a:lstStyle/>
              <a:p>
                <a:pPr marL="0" lvl="0" indent="0" algn="l" rtl="0">
                  <a:lnSpc>
                    <a:spcPct val="200000"/>
                  </a:lnSpc>
                  <a:spcBef>
                    <a:spcPts val="0"/>
                  </a:spcBef>
                  <a:spcAft>
                    <a:spcPts val="0"/>
                  </a:spcAft>
                  <a:buNone/>
                </a:pPr>
                <a:endParaRPr lang="en-US" noProof="1"/>
              </a:p>
            </p:txBody>
          </p:sp>
          <p:sp>
            <p:nvSpPr>
              <p:cNvPr id="1140" name="Google Shape;1140;p39"/>
              <p:cNvSpPr/>
              <p:nvPr/>
            </p:nvSpPr>
            <p:spPr>
              <a:xfrm>
                <a:off x="993902" y="3368242"/>
                <a:ext cx="7157498" cy="8473"/>
              </a:xfrm>
              <a:custGeom>
                <a:avLst/>
                <a:gdLst/>
                <a:ahLst/>
                <a:cxnLst/>
                <a:rect l="l" t="t" r="r" b="b"/>
                <a:pathLst>
                  <a:path w="61672" h="142" extrusionOk="0">
                    <a:moveTo>
                      <a:pt x="188" y="1"/>
                    </a:moveTo>
                    <a:cubicBezTo>
                      <a:pt x="83" y="1"/>
                      <a:pt x="1" y="24"/>
                      <a:pt x="1" y="71"/>
                    </a:cubicBezTo>
                    <a:cubicBezTo>
                      <a:pt x="1" y="106"/>
                      <a:pt x="83" y="141"/>
                      <a:pt x="188" y="141"/>
                    </a:cubicBezTo>
                    <a:lnTo>
                      <a:pt x="61473" y="141"/>
                    </a:lnTo>
                    <a:cubicBezTo>
                      <a:pt x="61578" y="141"/>
                      <a:pt x="61672" y="106"/>
                      <a:pt x="61672" y="71"/>
                    </a:cubicBezTo>
                    <a:cubicBezTo>
                      <a:pt x="61672" y="24"/>
                      <a:pt x="61578" y="1"/>
                      <a:pt x="61473" y="1"/>
                    </a:cubicBezTo>
                    <a:close/>
                  </a:path>
                </a:pathLst>
              </a:custGeom>
              <a:solidFill>
                <a:srgbClr val="F2E1CC">
                  <a:alpha val="85470"/>
                </a:srgbClr>
              </a:solidFill>
              <a:ln>
                <a:noFill/>
              </a:ln>
            </p:spPr>
            <p:txBody>
              <a:bodyPr spcFirstLastPara="1" wrap="square" lIns="91425" tIns="91425" rIns="91425" bIns="91425" anchor="ctr" anchorCtr="0">
                <a:noAutofit/>
              </a:bodyPr>
              <a:lstStyle/>
              <a:p>
                <a:pPr marL="0" lvl="0" indent="0" algn="l" rtl="0">
                  <a:lnSpc>
                    <a:spcPct val="200000"/>
                  </a:lnSpc>
                  <a:spcBef>
                    <a:spcPts val="0"/>
                  </a:spcBef>
                  <a:spcAft>
                    <a:spcPts val="0"/>
                  </a:spcAft>
                  <a:buNone/>
                </a:pPr>
                <a:endParaRPr lang="en-US" noProof="1"/>
              </a:p>
            </p:txBody>
          </p:sp>
          <p:sp>
            <p:nvSpPr>
              <p:cNvPr id="1141" name="Google Shape;1141;p39"/>
              <p:cNvSpPr/>
              <p:nvPr/>
            </p:nvSpPr>
            <p:spPr>
              <a:xfrm>
                <a:off x="993902" y="3605960"/>
                <a:ext cx="7157498" cy="8413"/>
              </a:xfrm>
              <a:custGeom>
                <a:avLst/>
                <a:gdLst/>
                <a:ahLst/>
                <a:cxnLst/>
                <a:rect l="l" t="t" r="r" b="b"/>
                <a:pathLst>
                  <a:path w="61672" h="141" extrusionOk="0">
                    <a:moveTo>
                      <a:pt x="188" y="0"/>
                    </a:moveTo>
                    <a:cubicBezTo>
                      <a:pt x="83" y="0"/>
                      <a:pt x="1" y="36"/>
                      <a:pt x="1" y="70"/>
                    </a:cubicBezTo>
                    <a:cubicBezTo>
                      <a:pt x="1" y="117"/>
                      <a:pt x="83" y="140"/>
                      <a:pt x="188" y="140"/>
                    </a:cubicBezTo>
                    <a:lnTo>
                      <a:pt x="61473" y="140"/>
                    </a:lnTo>
                    <a:cubicBezTo>
                      <a:pt x="61578" y="140"/>
                      <a:pt x="61672" y="117"/>
                      <a:pt x="61672" y="70"/>
                    </a:cubicBezTo>
                    <a:cubicBezTo>
                      <a:pt x="61672" y="36"/>
                      <a:pt x="61578" y="0"/>
                      <a:pt x="61473" y="0"/>
                    </a:cubicBezTo>
                    <a:close/>
                  </a:path>
                </a:pathLst>
              </a:custGeom>
              <a:solidFill>
                <a:srgbClr val="F2E1CC">
                  <a:alpha val="85470"/>
                </a:srgbClr>
              </a:solidFill>
              <a:ln>
                <a:noFill/>
              </a:ln>
            </p:spPr>
            <p:txBody>
              <a:bodyPr spcFirstLastPara="1" wrap="square" lIns="91425" tIns="91425" rIns="91425" bIns="91425" anchor="ctr" anchorCtr="0">
                <a:noAutofit/>
              </a:bodyPr>
              <a:lstStyle/>
              <a:p>
                <a:pPr marL="0" lvl="0" indent="0" algn="l" rtl="0">
                  <a:lnSpc>
                    <a:spcPct val="200000"/>
                  </a:lnSpc>
                  <a:spcBef>
                    <a:spcPts val="0"/>
                  </a:spcBef>
                  <a:spcAft>
                    <a:spcPts val="0"/>
                  </a:spcAft>
                  <a:buNone/>
                </a:pPr>
                <a:endParaRPr lang="en-US" noProof="1"/>
              </a:p>
            </p:txBody>
          </p:sp>
          <p:sp>
            <p:nvSpPr>
              <p:cNvPr id="1142" name="Google Shape;1142;p39"/>
              <p:cNvSpPr/>
              <p:nvPr/>
            </p:nvSpPr>
            <p:spPr>
              <a:xfrm>
                <a:off x="993902" y="3843677"/>
                <a:ext cx="7157498" cy="9070"/>
              </a:xfrm>
              <a:custGeom>
                <a:avLst/>
                <a:gdLst/>
                <a:ahLst/>
                <a:cxnLst/>
                <a:rect l="l" t="t" r="r" b="b"/>
                <a:pathLst>
                  <a:path w="61672" h="152" extrusionOk="0">
                    <a:moveTo>
                      <a:pt x="188" y="0"/>
                    </a:moveTo>
                    <a:cubicBezTo>
                      <a:pt x="83" y="0"/>
                      <a:pt x="1" y="35"/>
                      <a:pt x="1" y="70"/>
                    </a:cubicBezTo>
                    <a:cubicBezTo>
                      <a:pt x="1" y="117"/>
                      <a:pt x="83" y="152"/>
                      <a:pt x="188" y="152"/>
                    </a:cubicBezTo>
                    <a:lnTo>
                      <a:pt x="61473" y="152"/>
                    </a:lnTo>
                    <a:cubicBezTo>
                      <a:pt x="61578" y="152"/>
                      <a:pt x="61672" y="117"/>
                      <a:pt x="61672" y="70"/>
                    </a:cubicBezTo>
                    <a:cubicBezTo>
                      <a:pt x="61672" y="35"/>
                      <a:pt x="61578" y="0"/>
                      <a:pt x="61473" y="0"/>
                    </a:cubicBezTo>
                    <a:close/>
                  </a:path>
                </a:pathLst>
              </a:custGeom>
              <a:solidFill>
                <a:srgbClr val="F2E1CC">
                  <a:alpha val="85470"/>
                </a:srgbClr>
              </a:solidFill>
              <a:ln>
                <a:noFill/>
              </a:ln>
            </p:spPr>
            <p:txBody>
              <a:bodyPr spcFirstLastPara="1" wrap="square" lIns="91425" tIns="91425" rIns="91425" bIns="91425" anchor="ctr" anchorCtr="0">
                <a:noAutofit/>
              </a:bodyPr>
              <a:lstStyle/>
              <a:p>
                <a:pPr marL="0" lvl="0" indent="0" algn="l" rtl="0">
                  <a:lnSpc>
                    <a:spcPct val="200000"/>
                  </a:lnSpc>
                  <a:spcBef>
                    <a:spcPts val="0"/>
                  </a:spcBef>
                  <a:spcAft>
                    <a:spcPts val="0"/>
                  </a:spcAft>
                  <a:buNone/>
                </a:pPr>
                <a:endParaRPr lang="en-US" noProof="1"/>
              </a:p>
            </p:txBody>
          </p:sp>
          <p:sp>
            <p:nvSpPr>
              <p:cNvPr id="1143" name="Google Shape;1143;p39"/>
              <p:cNvSpPr/>
              <p:nvPr/>
            </p:nvSpPr>
            <p:spPr>
              <a:xfrm>
                <a:off x="993902" y="4081335"/>
                <a:ext cx="7157498" cy="9130"/>
              </a:xfrm>
              <a:custGeom>
                <a:avLst/>
                <a:gdLst/>
                <a:ahLst/>
                <a:cxnLst/>
                <a:rect l="l" t="t" r="r" b="b"/>
                <a:pathLst>
                  <a:path w="61672" h="153" extrusionOk="0">
                    <a:moveTo>
                      <a:pt x="188" y="0"/>
                    </a:moveTo>
                    <a:cubicBezTo>
                      <a:pt x="83" y="0"/>
                      <a:pt x="1" y="36"/>
                      <a:pt x="1" y="83"/>
                    </a:cubicBezTo>
                    <a:cubicBezTo>
                      <a:pt x="1" y="117"/>
                      <a:pt x="83" y="153"/>
                      <a:pt x="188" y="153"/>
                    </a:cubicBezTo>
                    <a:lnTo>
                      <a:pt x="61473" y="153"/>
                    </a:lnTo>
                    <a:cubicBezTo>
                      <a:pt x="61578" y="153"/>
                      <a:pt x="61672" y="117"/>
                      <a:pt x="61672" y="83"/>
                    </a:cubicBezTo>
                    <a:cubicBezTo>
                      <a:pt x="61672" y="36"/>
                      <a:pt x="61578" y="0"/>
                      <a:pt x="61473" y="0"/>
                    </a:cubicBezTo>
                    <a:close/>
                  </a:path>
                </a:pathLst>
              </a:custGeom>
              <a:solidFill>
                <a:srgbClr val="F2E1CC">
                  <a:alpha val="85470"/>
                </a:srgbClr>
              </a:solidFill>
              <a:ln>
                <a:noFill/>
              </a:ln>
            </p:spPr>
            <p:txBody>
              <a:bodyPr spcFirstLastPara="1" wrap="square" lIns="91425" tIns="91425" rIns="91425" bIns="91425" anchor="ctr" anchorCtr="0">
                <a:noAutofit/>
              </a:bodyPr>
              <a:lstStyle/>
              <a:p>
                <a:pPr marL="0" lvl="0" indent="0" algn="l" rtl="0">
                  <a:lnSpc>
                    <a:spcPct val="200000"/>
                  </a:lnSpc>
                  <a:spcBef>
                    <a:spcPts val="0"/>
                  </a:spcBef>
                  <a:spcAft>
                    <a:spcPts val="0"/>
                  </a:spcAft>
                  <a:buNone/>
                </a:pPr>
                <a:endParaRPr lang="en-US" noProof="1"/>
              </a:p>
            </p:txBody>
          </p:sp>
          <p:sp>
            <p:nvSpPr>
              <p:cNvPr id="1144" name="Google Shape;1144;p39"/>
              <p:cNvSpPr/>
              <p:nvPr/>
            </p:nvSpPr>
            <p:spPr>
              <a:xfrm>
                <a:off x="992625" y="4319053"/>
                <a:ext cx="7157382" cy="9070"/>
              </a:xfrm>
              <a:custGeom>
                <a:avLst/>
                <a:gdLst/>
                <a:ahLst/>
                <a:cxnLst/>
                <a:rect l="l" t="t" r="r" b="b"/>
                <a:pathLst>
                  <a:path w="61671" h="152" extrusionOk="0">
                    <a:moveTo>
                      <a:pt x="188" y="1"/>
                    </a:moveTo>
                    <a:cubicBezTo>
                      <a:pt x="94" y="1"/>
                      <a:pt x="1" y="35"/>
                      <a:pt x="1" y="82"/>
                    </a:cubicBezTo>
                    <a:cubicBezTo>
                      <a:pt x="1" y="117"/>
                      <a:pt x="94" y="152"/>
                      <a:pt x="188" y="152"/>
                    </a:cubicBezTo>
                    <a:lnTo>
                      <a:pt x="61484" y="152"/>
                    </a:lnTo>
                    <a:cubicBezTo>
                      <a:pt x="61589" y="152"/>
                      <a:pt x="61671" y="117"/>
                      <a:pt x="61671" y="82"/>
                    </a:cubicBezTo>
                    <a:cubicBezTo>
                      <a:pt x="61671" y="35"/>
                      <a:pt x="61589" y="1"/>
                      <a:pt x="61484" y="1"/>
                    </a:cubicBezTo>
                    <a:close/>
                  </a:path>
                </a:pathLst>
              </a:custGeom>
              <a:solidFill>
                <a:srgbClr val="F2E1CC">
                  <a:alpha val="85470"/>
                </a:srgbClr>
              </a:solidFill>
              <a:ln>
                <a:noFill/>
              </a:ln>
            </p:spPr>
            <p:txBody>
              <a:bodyPr spcFirstLastPara="1" wrap="square" lIns="91425" tIns="91425" rIns="91425" bIns="91425" anchor="ctr" anchorCtr="0">
                <a:noAutofit/>
              </a:bodyPr>
              <a:lstStyle/>
              <a:p>
                <a:pPr marL="0" lvl="0" indent="0" algn="l" rtl="0">
                  <a:lnSpc>
                    <a:spcPct val="200000"/>
                  </a:lnSpc>
                  <a:spcBef>
                    <a:spcPts val="0"/>
                  </a:spcBef>
                  <a:spcAft>
                    <a:spcPts val="0"/>
                  </a:spcAft>
                  <a:buNone/>
                </a:pPr>
                <a:endParaRPr lang="en-US" noProof="1"/>
              </a:p>
            </p:txBody>
          </p:sp>
          <p:sp>
            <p:nvSpPr>
              <p:cNvPr id="1145" name="Google Shape;1145;p39"/>
              <p:cNvSpPr/>
              <p:nvPr/>
            </p:nvSpPr>
            <p:spPr>
              <a:xfrm>
                <a:off x="992625" y="4557427"/>
                <a:ext cx="7157382" cy="8473"/>
              </a:xfrm>
              <a:custGeom>
                <a:avLst/>
                <a:gdLst/>
                <a:ahLst/>
                <a:cxnLst/>
                <a:rect l="l" t="t" r="r" b="b"/>
                <a:pathLst>
                  <a:path w="61671" h="142" extrusionOk="0">
                    <a:moveTo>
                      <a:pt x="188" y="1"/>
                    </a:moveTo>
                    <a:cubicBezTo>
                      <a:pt x="94" y="1"/>
                      <a:pt x="1" y="24"/>
                      <a:pt x="1" y="71"/>
                    </a:cubicBezTo>
                    <a:cubicBezTo>
                      <a:pt x="1" y="106"/>
                      <a:pt x="94" y="141"/>
                      <a:pt x="188" y="141"/>
                    </a:cubicBezTo>
                    <a:lnTo>
                      <a:pt x="61484" y="141"/>
                    </a:lnTo>
                    <a:cubicBezTo>
                      <a:pt x="61589" y="141"/>
                      <a:pt x="61671" y="106"/>
                      <a:pt x="61671" y="71"/>
                    </a:cubicBezTo>
                    <a:cubicBezTo>
                      <a:pt x="61671" y="24"/>
                      <a:pt x="61589" y="1"/>
                      <a:pt x="61484" y="1"/>
                    </a:cubicBezTo>
                    <a:close/>
                  </a:path>
                </a:pathLst>
              </a:custGeom>
              <a:solidFill>
                <a:srgbClr val="F2E1CC">
                  <a:alpha val="85470"/>
                </a:srgbClr>
              </a:solidFill>
              <a:ln>
                <a:noFill/>
              </a:ln>
            </p:spPr>
            <p:txBody>
              <a:bodyPr spcFirstLastPara="1" wrap="square" lIns="91425" tIns="91425" rIns="91425" bIns="91425" anchor="ctr" anchorCtr="0">
                <a:noAutofit/>
              </a:bodyPr>
              <a:lstStyle/>
              <a:p>
                <a:pPr marL="0" lvl="0" indent="0" algn="l" rtl="0">
                  <a:lnSpc>
                    <a:spcPct val="200000"/>
                  </a:lnSpc>
                  <a:spcBef>
                    <a:spcPts val="0"/>
                  </a:spcBef>
                  <a:spcAft>
                    <a:spcPts val="0"/>
                  </a:spcAft>
                  <a:buNone/>
                </a:pPr>
                <a:endParaRPr lang="en-US" noProof="1"/>
              </a:p>
            </p:txBody>
          </p:sp>
        </p:grpSp>
      </p:grpSp>
      <p:sp>
        <p:nvSpPr>
          <p:cNvPr id="1146" name="Google Shape;1146;p39"/>
          <p:cNvSpPr txBox="1">
            <a:spLocks noGrp="1"/>
          </p:cNvSpPr>
          <p:nvPr>
            <p:ph type="title"/>
          </p:nvPr>
        </p:nvSpPr>
        <p:spPr>
          <a:xfrm>
            <a:off x="713100" y="532852"/>
            <a:ext cx="7710900" cy="615343"/>
          </a:xfrm>
          <a:prstGeom prst="rect">
            <a:avLst/>
          </a:prstGeom>
        </p:spPr>
        <p:txBody>
          <a:bodyPr spcFirstLastPara="1" wrap="square" lIns="91425" tIns="91425" rIns="91425" bIns="91425" anchor="ctr" anchorCtr="0">
            <a:noAutofit/>
          </a:bodyPr>
          <a:lstStyle/>
          <a:p>
            <a:pPr marL="0" lvl="0" indent="0" algn="ctr" rtl="0">
              <a:lnSpc>
                <a:spcPct val="200000"/>
              </a:lnSpc>
              <a:spcBef>
                <a:spcPts val="0"/>
              </a:spcBef>
              <a:spcAft>
                <a:spcPts val="0"/>
              </a:spcAft>
              <a:buNone/>
            </a:pPr>
            <a:r>
              <a:rPr lang="en-US" noProof="1" smtClean="0">
                <a:latin typeface="Times New Roman" panose="02020603050405020304" pitchFamily="18" charset="0"/>
                <a:cs typeface="Times New Roman" panose="02020603050405020304" pitchFamily="18" charset="0"/>
              </a:rPr>
              <a:t>File chicken_modul.py</a:t>
            </a:r>
            <a:endParaRPr lang="en-US" noProof="1">
              <a:latin typeface="Times New Roman" panose="02020603050405020304" pitchFamily="18" charset="0"/>
              <a:cs typeface="Times New Roman" panose="02020603050405020304" pitchFamily="18" charset="0"/>
            </a:endParaRPr>
          </a:p>
        </p:txBody>
      </p:sp>
      <p:sp>
        <p:nvSpPr>
          <p:cNvPr id="1148" name="Google Shape;1148;p39"/>
          <p:cNvSpPr/>
          <p:nvPr/>
        </p:nvSpPr>
        <p:spPr>
          <a:xfrm>
            <a:off x="3670213" y="241202"/>
            <a:ext cx="1796685" cy="451296"/>
          </a:xfrm>
          <a:custGeom>
            <a:avLst/>
            <a:gdLst/>
            <a:ahLst/>
            <a:cxnLst/>
            <a:rect l="l" t="t" r="r" b="b"/>
            <a:pathLst>
              <a:path w="20842" h="5235" extrusionOk="0">
                <a:moveTo>
                  <a:pt x="234" y="0"/>
                </a:moveTo>
                <a:lnTo>
                  <a:pt x="0" y="4077"/>
                </a:lnTo>
                <a:lnTo>
                  <a:pt x="20619" y="5234"/>
                </a:lnTo>
                <a:lnTo>
                  <a:pt x="20841" y="1145"/>
                </a:lnTo>
                <a:lnTo>
                  <a:pt x="234" y="0"/>
                </a:lnTo>
                <a:close/>
              </a:path>
            </a:pathLst>
          </a:custGeom>
          <a:solidFill>
            <a:srgbClr val="E6AA54">
              <a:alpha val="84920"/>
            </a:srgbClr>
          </a:solidFill>
          <a:ln>
            <a:noFill/>
          </a:ln>
        </p:spPr>
        <p:txBody>
          <a:bodyPr spcFirstLastPara="1" wrap="square" lIns="91425" tIns="91425" rIns="91425" bIns="91425" anchor="ctr" anchorCtr="0">
            <a:noAutofit/>
          </a:bodyPr>
          <a:lstStyle/>
          <a:p>
            <a:pPr marL="0" lvl="0" indent="0" algn="l" rtl="0">
              <a:lnSpc>
                <a:spcPct val="200000"/>
              </a:lnSpc>
              <a:spcBef>
                <a:spcPts val="0"/>
              </a:spcBef>
              <a:spcAft>
                <a:spcPts val="0"/>
              </a:spcAft>
              <a:buNone/>
            </a:pPr>
            <a:endParaRPr lang="en-US" noProof="1"/>
          </a:p>
        </p:txBody>
      </p:sp>
      <p:sp>
        <p:nvSpPr>
          <p:cNvPr id="3" name="TextBox 2"/>
          <p:cNvSpPr txBox="1"/>
          <p:nvPr/>
        </p:nvSpPr>
        <p:spPr>
          <a:xfrm>
            <a:off x="989162" y="1038106"/>
            <a:ext cx="3728310" cy="1815882"/>
          </a:xfrm>
          <a:prstGeom prst="rect">
            <a:avLst/>
          </a:prstGeom>
          <a:noFill/>
        </p:spPr>
        <p:txBody>
          <a:bodyPr wrap="square" rtlCol="0">
            <a:spAutoFit/>
          </a:bodyPr>
          <a:lstStyle/>
          <a:p>
            <a:pPr marL="285750" indent="-285750">
              <a:lnSpc>
                <a:spcPct val="200000"/>
              </a:lnSpc>
              <a:buFont typeface="Arial" panose="020B0604020202020204" pitchFamily="34" charset="0"/>
              <a:buChar char="•"/>
            </a:pPr>
            <a:r>
              <a:rPr lang="en-US" noProof="1" smtClean="0">
                <a:solidFill>
                  <a:srgbClr val="00B050"/>
                </a:solidFill>
              </a:rPr>
              <a:t>Class chicken </a:t>
            </a:r>
            <a:r>
              <a:rPr lang="en-US" noProof="1" smtClean="0"/>
              <a:t>( draw, move, defense,…)</a:t>
            </a:r>
          </a:p>
          <a:p>
            <a:pPr marL="285750" indent="-285750">
              <a:lnSpc>
                <a:spcPct val="200000"/>
              </a:lnSpc>
              <a:buFont typeface="Arial" panose="020B0604020202020204" pitchFamily="34" charset="0"/>
              <a:buChar char="•"/>
            </a:pPr>
            <a:r>
              <a:rPr lang="en-US" noProof="1" smtClean="0">
                <a:solidFill>
                  <a:srgbClr val="00B050"/>
                </a:solidFill>
              </a:rPr>
              <a:t>Class chicken_missile </a:t>
            </a:r>
            <a:r>
              <a:rPr lang="en-US" noProof="1" smtClean="0"/>
              <a:t>( draw, move,…)</a:t>
            </a:r>
          </a:p>
          <a:p>
            <a:pPr marL="285750" indent="-285750">
              <a:lnSpc>
                <a:spcPct val="200000"/>
              </a:lnSpc>
              <a:buFont typeface="Arial" panose="020B0604020202020204" pitchFamily="34" charset="0"/>
              <a:buChar char="•"/>
            </a:pPr>
            <a:r>
              <a:rPr lang="en-US" noProof="1" smtClean="0">
                <a:solidFill>
                  <a:srgbClr val="00B050"/>
                </a:solidFill>
              </a:rPr>
              <a:t>Class chicken_thighs </a:t>
            </a:r>
            <a:r>
              <a:rPr lang="en-US" noProof="1" smtClean="0"/>
              <a:t>( draw, move ,…)</a:t>
            </a:r>
          </a:p>
          <a:p>
            <a:pPr lvl="1">
              <a:lnSpc>
                <a:spcPct val="200000"/>
              </a:lnSpc>
            </a:pPr>
            <a:endParaRPr lang="en-US" noProof="1"/>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66898" y="1397178"/>
            <a:ext cx="2527175" cy="2540811"/>
          </a:xfrm>
          <a:prstGeom prst="rect">
            <a:avLst/>
          </a:prstGeom>
        </p:spPr>
      </p:pic>
      <p:sp>
        <p:nvSpPr>
          <p:cNvPr id="7" name="TextBox 6"/>
          <p:cNvSpPr txBox="1"/>
          <p:nvPr/>
        </p:nvSpPr>
        <p:spPr>
          <a:xfrm>
            <a:off x="1330036" y="2386654"/>
            <a:ext cx="3387436" cy="1991379"/>
          </a:xfrm>
          <a:prstGeom prst="rect">
            <a:avLst/>
          </a:prstGeom>
          <a:noFill/>
        </p:spPr>
        <p:txBody>
          <a:bodyPr wrap="square" rtlCol="0">
            <a:spAutoFit/>
          </a:bodyPr>
          <a:lstStyle/>
          <a:p>
            <a:pPr lvl="1">
              <a:lnSpc>
                <a:spcPct val="150000"/>
              </a:lnSpc>
            </a:pPr>
            <a:r>
              <a:rPr lang="en-US" noProof="1" smtClean="0"/>
              <a:t>Tính năng gà:</a:t>
            </a:r>
          </a:p>
          <a:p>
            <a:pPr marL="285750" lvl="1" indent="-285750">
              <a:lnSpc>
                <a:spcPct val="150000"/>
              </a:lnSpc>
              <a:buFont typeface="Arial" panose="020B0604020202020204" pitchFamily="34" charset="0"/>
              <a:buChar char="•"/>
            </a:pPr>
            <a:r>
              <a:rPr lang="en-US" noProof="1" smtClean="0"/>
              <a:t>Di chuyển 4 hướng</a:t>
            </a:r>
          </a:p>
          <a:p>
            <a:pPr marL="285750" lvl="1" indent="-285750">
              <a:lnSpc>
                <a:spcPct val="150000"/>
              </a:lnSpc>
              <a:buFont typeface="Arial" panose="020B0604020202020204" pitchFamily="34" charset="0"/>
              <a:buChar char="•"/>
            </a:pPr>
            <a:r>
              <a:rPr lang="en-US" noProof="1" smtClean="0"/>
              <a:t>Random nhả đạn</a:t>
            </a:r>
          </a:p>
          <a:p>
            <a:pPr marL="285750" lvl="1" indent="-285750">
              <a:lnSpc>
                <a:spcPct val="150000"/>
              </a:lnSpc>
              <a:buFont typeface="Arial" panose="020B0604020202020204" pitchFamily="34" charset="0"/>
              <a:buChar char="•"/>
            </a:pPr>
            <a:r>
              <a:rPr lang="en-US" noProof="1" smtClean="0"/>
              <a:t>Khi chết rơi đùi gà</a:t>
            </a:r>
          </a:p>
          <a:p>
            <a:pPr marL="285750" lvl="1" indent="-285750">
              <a:lnSpc>
                <a:spcPct val="150000"/>
              </a:lnSpc>
              <a:buFont typeface="Arial" panose="020B0604020202020204" pitchFamily="34" charset="0"/>
              <a:buChar char="•"/>
            </a:pPr>
            <a:r>
              <a:rPr lang="en-US" noProof="1" smtClean="0"/>
              <a:t>Sử dụng tia sang phòng thủ</a:t>
            </a:r>
          </a:p>
          <a:p>
            <a:pPr marL="285750" lvl="1" indent="-285750">
              <a:lnSpc>
                <a:spcPct val="150000"/>
              </a:lnSpc>
              <a:buFont typeface="Arial" panose="020B0604020202020204" pitchFamily="34" charset="0"/>
              <a:buChar char="•"/>
            </a:pPr>
            <a:r>
              <a:rPr lang="en-US" noProof="1" smtClean="0"/>
              <a:t>Hồi sinh sau một khảng thời gian</a:t>
            </a:r>
            <a:endParaRPr lang="en-US" noProof="1" smtClean="0"/>
          </a:p>
        </p:txBody>
      </p:sp>
      <p:pic>
        <p:nvPicPr>
          <p:cNvPr id="28" name="Picture 2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62622" y="798431"/>
            <a:ext cx="244653" cy="341831"/>
          </a:xfrm>
          <a:prstGeom prst="rect">
            <a:avLst/>
          </a:prstGeom>
        </p:spPr>
      </p:pic>
    </p:spTree>
    <p:extLst>
      <p:ext uri="{BB962C8B-B14F-4D97-AF65-F5344CB8AC3E}">
        <p14:creationId xmlns:p14="http://schemas.microsoft.com/office/powerpoint/2010/main" val="25037711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27"/>
        <p:cNvGrpSpPr/>
        <p:nvPr/>
      </p:nvGrpSpPr>
      <p:grpSpPr>
        <a:xfrm>
          <a:off x="0" y="0"/>
          <a:ext cx="0" cy="0"/>
          <a:chOff x="0" y="0"/>
          <a:chExt cx="0" cy="0"/>
        </a:xfrm>
      </p:grpSpPr>
      <p:grpSp>
        <p:nvGrpSpPr>
          <p:cNvPr id="1128" name="Google Shape;1128;p39"/>
          <p:cNvGrpSpPr/>
          <p:nvPr/>
        </p:nvGrpSpPr>
        <p:grpSpPr>
          <a:xfrm>
            <a:off x="991232" y="1068675"/>
            <a:ext cx="7158775" cy="3497225"/>
            <a:chOff x="992625" y="1068675"/>
            <a:chExt cx="7158775" cy="3497225"/>
          </a:xfrm>
        </p:grpSpPr>
        <p:sp>
          <p:nvSpPr>
            <p:cNvPr id="1129" name="Google Shape;1129;p39"/>
            <p:cNvSpPr/>
            <p:nvPr/>
          </p:nvSpPr>
          <p:spPr>
            <a:xfrm>
              <a:off x="993902" y="1068675"/>
              <a:ext cx="7157498" cy="9130"/>
            </a:xfrm>
            <a:custGeom>
              <a:avLst/>
              <a:gdLst/>
              <a:ahLst/>
              <a:cxnLst/>
              <a:rect l="l" t="t" r="r" b="b"/>
              <a:pathLst>
                <a:path w="61672" h="153" extrusionOk="0">
                  <a:moveTo>
                    <a:pt x="188" y="0"/>
                  </a:moveTo>
                  <a:cubicBezTo>
                    <a:pt x="83" y="0"/>
                    <a:pt x="1" y="36"/>
                    <a:pt x="1" y="83"/>
                  </a:cubicBezTo>
                  <a:cubicBezTo>
                    <a:pt x="1" y="117"/>
                    <a:pt x="83" y="153"/>
                    <a:pt x="188" y="153"/>
                  </a:cubicBezTo>
                  <a:lnTo>
                    <a:pt x="61473" y="153"/>
                  </a:lnTo>
                  <a:cubicBezTo>
                    <a:pt x="61578" y="153"/>
                    <a:pt x="61672" y="117"/>
                    <a:pt x="61672" y="83"/>
                  </a:cubicBezTo>
                  <a:cubicBezTo>
                    <a:pt x="61672" y="36"/>
                    <a:pt x="61578" y="0"/>
                    <a:pt x="61473" y="0"/>
                  </a:cubicBezTo>
                  <a:close/>
                </a:path>
              </a:pathLst>
            </a:custGeom>
            <a:solidFill>
              <a:srgbClr val="F2E1CC">
                <a:alpha val="85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1"/>
            </a:p>
          </p:txBody>
        </p:sp>
        <p:sp>
          <p:nvSpPr>
            <p:cNvPr id="1130" name="Google Shape;1130;p39"/>
            <p:cNvSpPr/>
            <p:nvPr/>
          </p:nvSpPr>
          <p:spPr>
            <a:xfrm>
              <a:off x="993902" y="1306393"/>
              <a:ext cx="7157498" cy="9070"/>
            </a:xfrm>
            <a:custGeom>
              <a:avLst/>
              <a:gdLst/>
              <a:ahLst/>
              <a:cxnLst/>
              <a:rect l="l" t="t" r="r" b="b"/>
              <a:pathLst>
                <a:path w="61672" h="152" extrusionOk="0">
                  <a:moveTo>
                    <a:pt x="188" y="1"/>
                  </a:moveTo>
                  <a:cubicBezTo>
                    <a:pt x="83" y="1"/>
                    <a:pt x="1" y="35"/>
                    <a:pt x="1" y="82"/>
                  </a:cubicBezTo>
                  <a:cubicBezTo>
                    <a:pt x="1" y="117"/>
                    <a:pt x="83" y="152"/>
                    <a:pt x="188" y="152"/>
                  </a:cubicBezTo>
                  <a:lnTo>
                    <a:pt x="61473" y="152"/>
                  </a:lnTo>
                  <a:cubicBezTo>
                    <a:pt x="61578" y="152"/>
                    <a:pt x="61672" y="117"/>
                    <a:pt x="61672" y="82"/>
                  </a:cubicBezTo>
                  <a:cubicBezTo>
                    <a:pt x="61672" y="35"/>
                    <a:pt x="61578" y="1"/>
                    <a:pt x="61473" y="1"/>
                  </a:cubicBezTo>
                  <a:close/>
                </a:path>
              </a:pathLst>
            </a:custGeom>
            <a:solidFill>
              <a:srgbClr val="F2E1CC">
                <a:alpha val="85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1"/>
            </a:p>
          </p:txBody>
        </p:sp>
        <p:sp>
          <p:nvSpPr>
            <p:cNvPr id="1131" name="Google Shape;1131;p39"/>
            <p:cNvSpPr/>
            <p:nvPr/>
          </p:nvSpPr>
          <p:spPr>
            <a:xfrm>
              <a:off x="993902" y="1544767"/>
              <a:ext cx="7157498" cy="8473"/>
            </a:xfrm>
            <a:custGeom>
              <a:avLst/>
              <a:gdLst/>
              <a:ahLst/>
              <a:cxnLst/>
              <a:rect l="l" t="t" r="r" b="b"/>
              <a:pathLst>
                <a:path w="61672" h="142" extrusionOk="0">
                  <a:moveTo>
                    <a:pt x="188" y="1"/>
                  </a:moveTo>
                  <a:cubicBezTo>
                    <a:pt x="83" y="1"/>
                    <a:pt x="1" y="24"/>
                    <a:pt x="1" y="71"/>
                  </a:cubicBezTo>
                  <a:cubicBezTo>
                    <a:pt x="1" y="106"/>
                    <a:pt x="83" y="141"/>
                    <a:pt x="188" y="141"/>
                  </a:cubicBezTo>
                  <a:lnTo>
                    <a:pt x="61473" y="141"/>
                  </a:lnTo>
                  <a:cubicBezTo>
                    <a:pt x="61578" y="141"/>
                    <a:pt x="61672" y="106"/>
                    <a:pt x="61672" y="71"/>
                  </a:cubicBezTo>
                  <a:cubicBezTo>
                    <a:pt x="61672" y="24"/>
                    <a:pt x="61578" y="1"/>
                    <a:pt x="61473" y="1"/>
                  </a:cubicBezTo>
                  <a:close/>
                </a:path>
              </a:pathLst>
            </a:custGeom>
            <a:solidFill>
              <a:srgbClr val="F2E1CC">
                <a:alpha val="85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1"/>
            </a:p>
          </p:txBody>
        </p:sp>
        <p:sp>
          <p:nvSpPr>
            <p:cNvPr id="1132" name="Google Shape;1132;p39"/>
            <p:cNvSpPr/>
            <p:nvPr/>
          </p:nvSpPr>
          <p:spPr>
            <a:xfrm>
              <a:off x="993902" y="1782485"/>
              <a:ext cx="7157498" cy="8413"/>
            </a:xfrm>
            <a:custGeom>
              <a:avLst/>
              <a:gdLst/>
              <a:ahLst/>
              <a:cxnLst/>
              <a:rect l="l" t="t" r="r" b="b"/>
              <a:pathLst>
                <a:path w="61672" h="141" extrusionOk="0">
                  <a:moveTo>
                    <a:pt x="188" y="0"/>
                  </a:moveTo>
                  <a:cubicBezTo>
                    <a:pt x="83" y="0"/>
                    <a:pt x="1" y="36"/>
                    <a:pt x="1" y="70"/>
                  </a:cubicBezTo>
                  <a:cubicBezTo>
                    <a:pt x="1" y="117"/>
                    <a:pt x="83" y="140"/>
                    <a:pt x="188" y="140"/>
                  </a:cubicBezTo>
                  <a:lnTo>
                    <a:pt x="61473" y="140"/>
                  </a:lnTo>
                  <a:cubicBezTo>
                    <a:pt x="61578" y="140"/>
                    <a:pt x="61672" y="117"/>
                    <a:pt x="61672" y="70"/>
                  </a:cubicBezTo>
                  <a:cubicBezTo>
                    <a:pt x="61672" y="36"/>
                    <a:pt x="61578" y="0"/>
                    <a:pt x="61473" y="0"/>
                  </a:cubicBezTo>
                  <a:close/>
                </a:path>
              </a:pathLst>
            </a:custGeom>
            <a:solidFill>
              <a:srgbClr val="F2E1CC">
                <a:alpha val="85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1"/>
            </a:p>
          </p:txBody>
        </p:sp>
        <p:sp>
          <p:nvSpPr>
            <p:cNvPr id="1133" name="Google Shape;1133;p39"/>
            <p:cNvSpPr/>
            <p:nvPr/>
          </p:nvSpPr>
          <p:spPr>
            <a:xfrm>
              <a:off x="993902" y="2020202"/>
              <a:ext cx="7157498" cy="9070"/>
            </a:xfrm>
            <a:custGeom>
              <a:avLst/>
              <a:gdLst/>
              <a:ahLst/>
              <a:cxnLst/>
              <a:rect l="l" t="t" r="r" b="b"/>
              <a:pathLst>
                <a:path w="61672" h="152" extrusionOk="0">
                  <a:moveTo>
                    <a:pt x="188" y="0"/>
                  </a:moveTo>
                  <a:cubicBezTo>
                    <a:pt x="83" y="0"/>
                    <a:pt x="1" y="35"/>
                    <a:pt x="1" y="70"/>
                  </a:cubicBezTo>
                  <a:cubicBezTo>
                    <a:pt x="1" y="117"/>
                    <a:pt x="83" y="152"/>
                    <a:pt x="188" y="152"/>
                  </a:cubicBezTo>
                  <a:lnTo>
                    <a:pt x="61473" y="152"/>
                  </a:lnTo>
                  <a:cubicBezTo>
                    <a:pt x="61578" y="152"/>
                    <a:pt x="61672" y="117"/>
                    <a:pt x="61672" y="70"/>
                  </a:cubicBezTo>
                  <a:cubicBezTo>
                    <a:pt x="61672" y="35"/>
                    <a:pt x="61578" y="0"/>
                    <a:pt x="61473" y="0"/>
                  </a:cubicBezTo>
                  <a:close/>
                </a:path>
              </a:pathLst>
            </a:custGeom>
            <a:solidFill>
              <a:srgbClr val="F2E1CC">
                <a:alpha val="85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1"/>
            </a:p>
          </p:txBody>
        </p:sp>
        <p:sp>
          <p:nvSpPr>
            <p:cNvPr id="1134" name="Google Shape;1134;p39"/>
            <p:cNvSpPr/>
            <p:nvPr/>
          </p:nvSpPr>
          <p:spPr>
            <a:xfrm>
              <a:off x="993902" y="2257860"/>
              <a:ext cx="7157498" cy="9130"/>
            </a:xfrm>
            <a:custGeom>
              <a:avLst/>
              <a:gdLst/>
              <a:ahLst/>
              <a:cxnLst/>
              <a:rect l="l" t="t" r="r" b="b"/>
              <a:pathLst>
                <a:path w="61672" h="153" extrusionOk="0">
                  <a:moveTo>
                    <a:pt x="188" y="0"/>
                  </a:moveTo>
                  <a:cubicBezTo>
                    <a:pt x="83" y="0"/>
                    <a:pt x="1" y="36"/>
                    <a:pt x="1" y="83"/>
                  </a:cubicBezTo>
                  <a:cubicBezTo>
                    <a:pt x="1" y="117"/>
                    <a:pt x="83" y="153"/>
                    <a:pt x="188" y="153"/>
                  </a:cubicBezTo>
                  <a:lnTo>
                    <a:pt x="61473" y="153"/>
                  </a:lnTo>
                  <a:cubicBezTo>
                    <a:pt x="61578" y="153"/>
                    <a:pt x="61672" y="117"/>
                    <a:pt x="61672" y="83"/>
                  </a:cubicBezTo>
                  <a:cubicBezTo>
                    <a:pt x="61672" y="36"/>
                    <a:pt x="61578" y="0"/>
                    <a:pt x="61473" y="0"/>
                  </a:cubicBezTo>
                  <a:close/>
                </a:path>
              </a:pathLst>
            </a:custGeom>
            <a:solidFill>
              <a:srgbClr val="F2E1CC">
                <a:alpha val="85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1"/>
            </a:p>
          </p:txBody>
        </p:sp>
        <p:sp>
          <p:nvSpPr>
            <p:cNvPr id="1135" name="Google Shape;1135;p39"/>
            <p:cNvSpPr/>
            <p:nvPr/>
          </p:nvSpPr>
          <p:spPr>
            <a:xfrm>
              <a:off x="992625" y="2495578"/>
              <a:ext cx="7157382" cy="9070"/>
            </a:xfrm>
            <a:custGeom>
              <a:avLst/>
              <a:gdLst/>
              <a:ahLst/>
              <a:cxnLst/>
              <a:rect l="l" t="t" r="r" b="b"/>
              <a:pathLst>
                <a:path w="61671" h="152" extrusionOk="0">
                  <a:moveTo>
                    <a:pt x="188" y="1"/>
                  </a:moveTo>
                  <a:cubicBezTo>
                    <a:pt x="94" y="1"/>
                    <a:pt x="1" y="35"/>
                    <a:pt x="1" y="82"/>
                  </a:cubicBezTo>
                  <a:cubicBezTo>
                    <a:pt x="1" y="117"/>
                    <a:pt x="94" y="152"/>
                    <a:pt x="188" y="152"/>
                  </a:cubicBezTo>
                  <a:lnTo>
                    <a:pt x="61484" y="152"/>
                  </a:lnTo>
                  <a:cubicBezTo>
                    <a:pt x="61589" y="152"/>
                    <a:pt x="61671" y="117"/>
                    <a:pt x="61671" y="82"/>
                  </a:cubicBezTo>
                  <a:cubicBezTo>
                    <a:pt x="61671" y="35"/>
                    <a:pt x="61589" y="1"/>
                    <a:pt x="61484" y="1"/>
                  </a:cubicBezTo>
                  <a:close/>
                </a:path>
              </a:pathLst>
            </a:custGeom>
            <a:solidFill>
              <a:srgbClr val="F2E1CC">
                <a:alpha val="85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1"/>
            </a:p>
          </p:txBody>
        </p:sp>
        <p:grpSp>
          <p:nvGrpSpPr>
            <p:cNvPr id="1136" name="Google Shape;1136;p39"/>
            <p:cNvGrpSpPr/>
            <p:nvPr/>
          </p:nvGrpSpPr>
          <p:grpSpPr>
            <a:xfrm>
              <a:off x="992625" y="2695752"/>
              <a:ext cx="7158775" cy="1870148"/>
              <a:chOff x="992625" y="2695752"/>
              <a:chExt cx="7158775" cy="1870148"/>
            </a:xfrm>
          </p:grpSpPr>
          <p:sp>
            <p:nvSpPr>
              <p:cNvPr id="1137" name="Google Shape;1137;p39"/>
              <p:cNvSpPr/>
              <p:nvPr/>
            </p:nvSpPr>
            <p:spPr>
              <a:xfrm>
                <a:off x="992625" y="2695752"/>
                <a:ext cx="7157382" cy="8473"/>
              </a:xfrm>
              <a:custGeom>
                <a:avLst/>
                <a:gdLst/>
                <a:ahLst/>
                <a:cxnLst/>
                <a:rect l="l" t="t" r="r" b="b"/>
                <a:pathLst>
                  <a:path w="61671" h="142" extrusionOk="0">
                    <a:moveTo>
                      <a:pt x="188" y="1"/>
                    </a:moveTo>
                    <a:cubicBezTo>
                      <a:pt x="94" y="1"/>
                      <a:pt x="1" y="24"/>
                      <a:pt x="1" y="71"/>
                    </a:cubicBezTo>
                    <a:cubicBezTo>
                      <a:pt x="1" y="106"/>
                      <a:pt x="94" y="141"/>
                      <a:pt x="188" y="141"/>
                    </a:cubicBezTo>
                    <a:lnTo>
                      <a:pt x="61484" y="141"/>
                    </a:lnTo>
                    <a:cubicBezTo>
                      <a:pt x="61589" y="141"/>
                      <a:pt x="61671" y="106"/>
                      <a:pt x="61671" y="71"/>
                    </a:cubicBezTo>
                    <a:cubicBezTo>
                      <a:pt x="61671" y="24"/>
                      <a:pt x="61589" y="1"/>
                      <a:pt x="61484" y="1"/>
                    </a:cubicBezTo>
                    <a:close/>
                  </a:path>
                </a:pathLst>
              </a:custGeom>
              <a:solidFill>
                <a:srgbClr val="F2E1CC">
                  <a:alpha val="85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1"/>
              </a:p>
            </p:txBody>
          </p:sp>
          <p:sp>
            <p:nvSpPr>
              <p:cNvPr id="1138" name="Google Shape;1138;p39"/>
              <p:cNvSpPr/>
              <p:nvPr/>
            </p:nvSpPr>
            <p:spPr>
              <a:xfrm>
                <a:off x="993902" y="2892150"/>
                <a:ext cx="7157498" cy="9130"/>
              </a:xfrm>
              <a:custGeom>
                <a:avLst/>
                <a:gdLst/>
                <a:ahLst/>
                <a:cxnLst/>
                <a:rect l="l" t="t" r="r" b="b"/>
                <a:pathLst>
                  <a:path w="61672" h="153" extrusionOk="0">
                    <a:moveTo>
                      <a:pt x="188" y="0"/>
                    </a:moveTo>
                    <a:cubicBezTo>
                      <a:pt x="83" y="0"/>
                      <a:pt x="1" y="36"/>
                      <a:pt x="1" y="83"/>
                    </a:cubicBezTo>
                    <a:cubicBezTo>
                      <a:pt x="1" y="117"/>
                      <a:pt x="83" y="153"/>
                      <a:pt x="188" y="153"/>
                    </a:cubicBezTo>
                    <a:lnTo>
                      <a:pt x="61473" y="153"/>
                    </a:lnTo>
                    <a:cubicBezTo>
                      <a:pt x="61578" y="153"/>
                      <a:pt x="61672" y="117"/>
                      <a:pt x="61672" y="83"/>
                    </a:cubicBezTo>
                    <a:cubicBezTo>
                      <a:pt x="61672" y="36"/>
                      <a:pt x="61578" y="0"/>
                      <a:pt x="61473" y="0"/>
                    </a:cubicBezTo>
                    <a:close/>
                  </a:path>
                </a:pathLst>
              </a:custGeom>
              <a:solidFill>
                <a:srgbClr val="F2E1CC">
                  <a:alpha val="85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1"/>
              </a:p>
            </p:txBody>
          </p:sp>
          <p:sp>
            <p:nvSpPr>
              <p:cNvPr id="1139" name="Google Shape;1139;p39"/>
              <p:cNvSpPr/>
              <p:nvPr/>
            </p:nvSpPr>
            <p:spPr>
              <a:xfrm>
                <a:off x="993902" y="3129868"/>
                <a:ext cx="7157498" cy="9070"/>
              </a:xfrm>
              <a:custGeom>
                <a:avLst/>
                <a:gdLst/>
                <a:ahLst/>
                <a:cxnLst/>
                <a:rect l="l" t="t" r="r" b="b"/>
                <a:pathLst>
                  <a:path w="61672" h="152" extrusionOk="0">
                    <a:moveTo>
                      <a:pt x="188" y="1"/>
                    </a:moveTo>
                    <a:cubicBezTo>
                      <a:pt x="83" y="1"/>
                      <a:pt x="1" y="35"/>
                      <a:pt x="1" y="82"/>
                    </a:cubicBezTo>
                    <a:cubicBezTo>
                      <a:pt x="1" y="117"/>
                      <a:pt x="83" y="152"/>
                      <a:pt x="188" y="152"/>
                    </a:cubicBezTo>
                    <a:lnTo>
                      <a:pt x="61473" y="152"/>
                    </a:lnTo>
                    <a:cubicBezTo>
                      <a:pt x="61578" y="152"/>
                      <a:pt x="61672" y="117"/>
                      <a:pt x="61672" y="82"/>
                    </a:cubicBezTo>
                    <a:cubicBezTo>
                      <a:pt x="61672" y="35"/>
                      <a:pt x="61578" y="1"/>
                      <a:pt x="61473" y="1"/>
                    </a:cubicBezTo>
                    <a:close/>
                  </a:path>
                </a:pathLst>
              </a:custGeom>
              <a:solidFill>
                <a:srgbClr val="F2E1CC">
                  <a:alpha val="85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1"/>
              </a:p>
            </p:txBody>
          </p:sp>
          <p:sp>
            <p:nvSpPr>
              <p:cNvPr id="1140" name="Google Shape;1140;p39"/>
              <p:cNvSpPr/>
              <p:nvPr/>
            </p:nvSpPr>
            <p:spPr>
              <a:xfrm>
                <a:off x="993902" y="3368242"/>
                <a:ext cx="7157498" cy="8473"/>
              </a:xfrm>
              <a:custGeom>
                <a:avLst/>
                <a:gdLst/>
                <a:ahLst/>
                <a:cxnLst/>
                <a:rect l="l" t="t" r="r" b="b"/>
                <a:pathLst>
                  <a:path w="61672" h="142" extrusionOk="0">
                    <a:moveTo>
                      <a:pt x="188" y="1"/>
                    </a:moveTo>
                    <a:cubicBezTo>
                      <a:pt x="83" y="1"/>
                      <a:pt x="1" y="24"/>
                      <a:pt x="1" y="71"/>
                    </a:cubicBezTo>
                    <a:cubicBezTo>
                      <a:pt x="1" y="106"/>
                      <a:pt x="83" y="141"/>
                      <a:pt x="188" y="141"/>
                    </a:cubicBezTo>
                    <a:lnTo>
                      <a:pt x="61473" y="141"/>
                    </a:lnTo>
                    <a:cubicBezTo>
                      <a:pt x="61578" y="141"/>
                      <a:pt x="61672" y="106"/>
                      <a:pt x="61672" y="71"/>
                    </a:cubicBezTo>
                    <a:cubicBezTo>
                      <a:pt x="61672" y="24"/>
                      <a:pt x="61578" y="1"/>
                      <a:pt x="61473" y="1"/>
                    </a:cubicBezTo>
                    <a:close/>
                  </a:path>
                </a:pathLst>
              </a:custGeom>
              <a:solidFill>
                <a:srgbClr val="F2E1CC">
                  <a:alpha val="85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1"/>
              </a:p>
            </p:txBody>
          </p:sp>
          <p:sp>
            <p:nvSpPr>
              <p:cNvPr id="1141" name="Google Shape;1141;p39"/>
              <p:cNvSpPr/>
              <p:nvPr/>
            </p:nvSpPr>
            <p:spPr>
              <a:xfrm>
                <a:off x="993902" y="3605960"/>
                <a:ext cx="7157498" cy="8413"/>
              </a:xfrm>
              <a:custGeom>
                <a:avLst/>
                <a:gdLst/>
                <a:ahLst/>
                <a:cxnLst/>
                <a:rect l="l" t="t" r="r" b="b"/>
                <a:pathLst>
                  <a:path w="61672" h="141" extrusionOk="0">
                    <a:moveTo>
                      <a:pt x="188" y="0"/>
                    </a:moveTo>
                    <a:cubicBezTo>
                      <a:pt x="83" y="0"/>
                      <a:pt x="1" y="36"/>
                      <a:pt x="1" y="70"/>
                    </a:cubicBezTo>
                    <a:cubicBezTo>
                      <a:pt x="1" y="117"/>
                      <a:pt x="83" y="140"/>
                      <a:pt x="188" y="140"/>
                    </a:cubicBezTo>
                    <a:lnTo>
                      <a:pt x="61473" y="140"/>
                    </a:lnTo>
                    <a:cubicBezTo>
                      <a:pt x="61578" y="140"/>
                      <a:pt x="61672" y="117"/>
                      <a:pt x="61672" y="70"/>
                    </a:cubicBezTo>
                    <a:cubicBezTo>
                      <a:pt x="61672" y="36"/>
                      <a:pt x="61578" y="0"/>
                      <a:pt x="61473" y="0"/>
                    </a:cubicBezTo>
                    <a:close/>
                  </a:path>
                </a:pathLst>
              </a:custGeom>
              <a:solidFill>
                <a:srgbClr val="F2E1CC">
                  <a:alpha val="85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1"/>
              </a:p>
            </p:txBody>
          </p:sp>
          <p:sp>
            <p:nvSpPr>
              <p:cNvPr id="1142" name="Google Shape;1142;p39"/>
              <p:cNvSpPr/>
              <p:nvPr/>
            </p:nvSpPr>
            <p:spPr>
              <a:xfrm>
                <a:off x="993902" y="3843677"/>
                <a:ext cx="7157498" cy="9070"/>
              </a:xfrm>
              <a:custGeom>
                <a:avLst/>
                <a:gdLst/>
                <a:ahLst/>
                <a:cxnLst/>
                <a:rect l="l" t="t" r="r" b="b"/>
                <a:pathLst>
                  <a:path w="61672" h="152" extrusionOk="0">
                    <a:moveTo>
                      <a:pt x="188" y="0"/>
                    </a:moveTo>
                    <a:cubicBezTo>
                      <a:pt x="83" y="0"/>
                      <a:pt x="1" y="35"/>
                      <a:pt x="1" y="70"/>
                    </a:cubicBezTo>
                    <a:cubicBezTo>
                      <a:pt x="1" y="117"/>
                      <a:pt x="83" y="152"/>
                      <a:pt x="188" y="152"/>
                    </a:cubicBezTo>
                    <a:lnTo>
                      <a:pt x="61473" y="152"/>
                    </a:lnTo>
                    <a:cubicBezTo>
                      <a:pt x="61578" y="152"/>
                      <a:pt x="61672" y="117"/>
                      <a:pt x="61672" y="70"/>
                    </a:cubicBezTo>
                    <a:cubicBezTo>
                      <a:pt x="61672" y="35"/>
                      <a:pt x="61578" y="0"/>
                      <a:pt x="61473" y="0"/>
                    </a:cubicBezTo>
                    <a:close/>
                  </a:path>
                </a:pathLst>
              </a:custGeom>
              <a:solidFill>
                <a:srgbClr val="F2E1CC">
                  <a:alpha val="85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1"/>
              </a:p>
            </p:txBody>
          </p:sp>
          <p:sp>
            <p:nvSpPr>
              <p:cNvPr id="1143" name="Google Shape;1143;p39"/>
              <p:cNvSpPr/>
              <p:nvPr/>
            </p:nvSpPr>
            <p:spPr>
              <a:xfrm>
                <a:off x="993902" y="4081335"/>
                <a:ext cx="7157498" cy="9130"/>
              </a:xfrm>
              <a:custGeom>
                <a:avLst/>
                <a:gdLst/>
                <a:ahLst/>
                <a:cxnLst/>
                <a:rect l="l" t="t" r="r" b="b"/>
                <a:pathLst>
                  <a:path w="61672" h="153" extrusionOk="0">
                    <a:moveTo>
                      <a:pt x="188" y="0"/>
                    </a:moveTo>
                    <a:cubicBezTo>
                      <a:pt x="83" y="0"/>
                      <a:pt x="1" y="36"/>
                      <a:pt x="1" y="83"/>
                    </a:cubicBezTo>
                    <a:cubicBezTo>
                      <a:pt x="1" y="117"/>
                      <a:pt x="83" y="153"/>
                      <a:pt x="188" y="153"/>
                    </a:cubicBezTo>
                    <a:lnTo>
                      <a:pt x="61473" y="153"/>
                    </a:lnTo>
                    <a:cubicBezTo>
                      <a:pt x="61578" y="153"/>
                      <a:pt x="61672" y="117"/>
                      <a:pt x="61672" y="83"/>
                    </a:cubicBezTo>
                    <a:cubicBezTo>
                      <a:pt x="61672" y="36"/>
                      <a:pt x="61578" y="0"/>
                      <a:pt x="61473" y="0"/>
                    </a:cubicBezTo>
                    <a:close/>
                  </a:path>
                </a:pathLst>
              </a:custGeom>
              <a:solidFill>
                <a:srgbClr val="F2E1CC">
                  <a:alpha val="85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1"/>
              </a:p>
            </p:txBody>
          </p:sp>
          <p:sp>
            <p:nvSpPr>
              <p:cNvPr id="1144" name="Google Shape;1144;p39"/>
              <p:cNvSpPr/>
              <p:nvPr/>
            </p:nvSpPr>
            <p:spPr>
              <a:xfrm>
                <a:off x="992625" y="4319053"/>
                <a:ext cx="7157382" cy="9070"/>
              </a:xfrm>
              <a:custGeom>
                <a:avLst/>
                <a:gdLst/>
                <a:ahLst/>
                <a:cxnLst/>
                <a:rect l="l" t="t" r="r" b="b"/>
                <a:pathLst>
                  <a:path w="61671" h="152" extrusionOk="0">
                    <a:moveTo>
                      <a:pt x="188" y="1"/>
                    </a:moveTo>
                    <a:cubicBezTo>
                      <a:pt x="94" y="1"/>
                      <a:pt x="1" y="35"/>
                      <a:pt x="1" y="82"/>
                    </a:cubicBezTo>
                    <a:cubicBezTo>
                      <a:pt x="1" y="117"/>
                      <a:pt x="94" y="152"/>
                      <a:pt x="188" y="152"/>
                    </a:cubicBezTo>
                    <a:lnTo>
                      <a:pt x="61484" y="152"/>
                    </a:lnTo>
                    <a:cubicBezTo>
                      <a:pt x="61589" y="152"/>
                      <a:pt x="61671" y="117"/>
                      <a:pt x="61671" y="82"/>
                    </a:cubicBezTo>
                    <a:cubicBezTo>
                      <a:pt x="61671" y="35"/>
                      <a:pt x="61589" y="1"/>
                      <a:pt x="61484" y="1"/>
                    </a:cubicBezTo>
                    <a:close/>
                  </a:path>
                </a:pathLst>
              </a:custGeom>
              <a:solidFill>
                <a:srgbClr val="F2E1CC">
                  <a:alpha val="85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1"/>
              </a:p>
            </p:txBody>
          </p:sp>
          <p:sp>
            <p:nvSpPr>
              <p:cNvPr id="1145" name="Google Shape;1145;p39"/>
              <p:cNvSpPr/>
              <p:nvPr/>
            </p:nvSpPr>
            <p:spPr>
              <a:xfrm>
                <a:off x="992625" y="4557427"/>
                <a:ext cx="7157382" cy="8473"/>
              </a:xfrm>
              <a:custGeom>
                <a:avLst/>
                <a:gdLst/>
                <a:ahLst/>
                <a:cxnLst/>
                <a:rect l="l" t="t" r="r" b="b"/>
                <a:pathLst>
                  <a:path w="61671" h="142" extrusionOk="0">
                    <a:moveTo>
                      <a:pt x="188" y="1"/>
                    </a:moveTo>
                    <a:cubicBezTo>
                      <a:pt x="94" y="1"/>
                      <a:pt x="1" y="24"/>
                      <a:pt x="1" y="71"/>
                    </a:cubicBezTo>
                    <a:cubicBezTo>
                      <a:pt x="1" y="106"/>
                      <a:pt x="94" y="141"/>
                      <a:pt x="188" y="141"/>
                    </a:cubicBezTo>
                    <a:lnTo>
                      <a:pt x="61484" y="141"/>
                    </a:lnTo>
                    <a:cubicBezTo>
                      <a:pt x="61589" y="141"/>
                      <a:pt x="61671" y="106"/>
                      <a:pt x="61671" y="71"/>
                    </a:cubicBezTo>
                    <a:cubicBezTo>
                      <a:pt x="61671" y="24"/>
                      <a:pt x="61589" y="1"/>
                      <a:pt x="61484" y="1"/>
                    </a:cubicBezTo>
                    <a:close/>
                  </a:path>
                </a:pathLst>
              </a:custGeom>
              <a:solidFill>
                <a:srgbClr val="F2E1CC">
                  <a:alpha val="85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1"/>
              </a:p>
            </p:txBody>
          </p:sp>
        </p:grpSp>
      </p:grpSp>
      <p:sp>
        <p:nvSpPr>
          <p:cNvPr id="1146" name="Google Shape;1146;p39"/>
          <p:cNvSpPr txBox="1">
            <a:spLocks noGrp="1"/>
          </p:cNvSpPr>
          <p:nvPr>
            <p:ph type="title"/>
          </p:nvPr>
        </p:nvSpPr>
        <p:spPr>
          <a:xfrm>
            <a:off x="713100" y="532852"/>
            <a:ext cx="7710900" cy="615343"/>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noProof="1" smtClean="0">
                <a:latin typeface="Times New Roman" panose="02020603050405020304" pitchFamily="18" charset="0"/>
                <a:cs typeface="Times New Roman" panose="02020603050405020304" pitchFamily="18" charset="0"/>
              </a:rPr>
              <a:t>File Base_modul.py</a:t>
            </a:r>
            <a:endParaRPr lang="en-US" noProof="1">
              <a:latin typeface="Times New Roman" panose="02020603050405020304" pitchFamily="18" charset="0"/>
              <a:cs typeface="Times New Roman" panose="02020603050405020304" pitchFamily="18" charset="0"/>
            </a:endParaRPr>
          </a:p>
        </p:txBody>
      </p:sp>
      <p:sp>
        <p:nvSpPr>
          <p:cNvPr id="1148" name="Google Shape;1148;p39"/>
          <p:cNvSpPr/>
          <p:nvPr/>
        </p:nvSpPr>
        <p:spPr>
          <a:xfrm>
            <a:off x="3670213" y="241202"/>
            <a:ext cx="1796685" cy="451296"/>
          </a:xfrm>
          <a:custGeom>
            <a:avLst/>
            <a:gdLst/>
            <a:ahLst/>
            <a:cxnLst/>
            <a:rect l="l" t="t" r="r" b="b"/>
            <a:pathLst>
              <a:path w="20842" h="5235" extrusionOk="0">
                <a:moveTo>
                  <a:pt x="234" y="0"/>
                </a:moveTo>
                <a:lnTo>
                  <a:pt x="0" y="4077"/>
                </a:lnTo>
                <a:lnTo>
                  <a:pt x="20619" y="5234"/>
                </a:lnTo>
                <a:lnTo>
                  <a:pt x="20841" y="1145"/>
                </a:lnTo>
                <a:lnTo>
                  <a:pt x="234" y="0"/>
                </a:lnTo>
                <a:close/>
              </a:path>
            </a:pathLst>
          </a:custGeom>
          <a:solidFill>
            <a:srgbClr val="E6AA54">
              <a:alpha val="84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noProof="1"/>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05310" y="1478704"/>
            <a:ext cx="2644697" cy="2174528"/>
          </a:xfrm>
          <a:prstGeom prst="rect">
            <a:avLst/>
          </a:prstGeom>
        </p:spPr>
      </p:pic>
      <p:sp>
        <p:nvSpPr>
          <p:cNvPr id="3" name="TextBox 2"/>
          <p:cNvSpPr txBox="1"/>
          <p:nvPr/>
        </p:nvSpPr>
        <p:spPr>
          <a:xfrm>
            <a:off x="948417" y="1148195"/>
            <a:ext cx="4939765" cy="1384995"/>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noProof="1" smtClean="0">
                <a:solidFill>
                  <a:srgbClr val="00B050"/>
                </a:solidFill>
              </a:rPr>
              <a:t>Class Base</a:t>
            </a:r>
            <a:r>
              <a:rPr lang="en-US" noProof="1" smtClean="0"/>
              <a:t>( draw, update, check game over, winner,…)</a:t>
            </a:r>
          </a:p>
          <a:p>
            <a:pPr marL="285750" indent="-285750">
              <a:lnSpc>
                <a:spcPct val="150000"/>
              </a:lnSpc>
              <a:buFont typeface="Arial" panose="020B0604020202020204" pitchFamily="34" charset="0"/>
              <a:buChar char="•"/>
            </a:pPr>
            <a:r>
              <a:rPr lang="en-US" noProof="1" smtClean="0">
                <a:solidFill>
                  <a:srgbClr val="00B050"/>
                </a:solidFill>
              </a:rPr>
              <a:t>Class Base_missile</a:t>
            </a:r>
            <a:r>
              <a:rPr lang="en-US" noProof="1" smtClean="0">
                <a:solidFill>
                  <a:schemeClr val="bg1">
                    <a:lumMod val="10000"/>
                  </a:schemeClr>
                </a:solidFill>
              </a:rPr>
              <a:t>( draw, move,…)</a:t>
            </a:r>
          </a:p>
          <a:p>
            <a:pPr marL="285750" indent="-285750">
              <a:lnSpc>
                <a:spcPct val="150000"/>
              </a:lnSpc>
              <a:buFont typeface="Arial" panose="020B0604020202020204" pitchFamily="34" charset="0"/>
              <a:buChar char="•"/>
            </a:pPr>
            <a:r>
              <a:rPr lang="en-US" noProof="1" smtClean="0">
                <a:solidFill>
                  <a:srgbClr val="00B050"/>
                </a:solidFill>
              </a:rPr>
              <a:t>Class Base_defense</a:t>
            </a:r>
            <a:r>
              <a:rPr lang="en-US" noProof="1" smtClean="0">
                <a:solidFill>
                  <a:schemeClr val="bg1">
                    <a:lumMod val="10000"/>
                  </a:schemeClr>
                </a:solidFill>
              </a:rPr>
              <a:t>(draw,…)</a:t>
            </a:r>
          </a:p>
          <a:p>
            <a:pPr marL="285750" indent="-285750">
              <a:lnSpc>
                <a:spcPct val="150000"/>
              </a:lnSpc>
              <a:buFont typeface="Arial" panose="020B0604020202020204" pitchFamily="34" charset="0"/>
              <a:buChar char="•"/>
            </a:pPr>
            <a:endParaRPr lang="en-US" noProof="1"/>
          </a:p>
        </p:txBody>
      </p:sp>
      <p:sp>
        <p:nvSpPr>
          <p:cNvPr id="4" name="TextBox 3"/>
          <p:cNvSpPr txBox="1"/>
          <p:nvPr/>
        </p:nvSpPr>
        <p:spPr>
          <a:xfrm>
            <a:off x="1196110" y="2257860"/>
            <a:ext cx="3546763" cy="2960875"/>
          </a:xfrm>
          <a:prstGeom prst="rect">
            <a:avLst/>
          </a:prstGeom>
          <a:noFill/>
        </p:spPr>
        <p:txBody>
          <a:bodyPr wrap="square" rtlCol="0">
            <a:spAutoFit/>
          </a:bodyPr>
          <a:lstStyle/>
          <a:p>
            <a:pPr>
              <a:lnSpc>
                <a:spcPct val="150000"/>
              </a:lnSpc>
            </a:pPr>
            <a:r>
              <a:rPr lang="en-US" noProof="1" smtClean="0"/>
              <a:t>Tính năng của Base:</a:t>
            </a:r>
          </a:p>
          <a:p>
            <a:pPr marL="285750" indent="-285750">
              <a:lnSpc>
                <a:spcPct val="150000"/>
              </a:lnSpc>
              <a:buFont typeface="Arial" panose="020B0604020202020204" pitchFamily="34" charset="0"/>
              <a:buChar char="•"/>
            </a:pPr>
            <a:r>
              <a:rPr lang="en-US" noProof="1" smtClean="0"/>
              <a:t>Di chuyển 4 hướng</a:t>
            </a:r>
          </a:p>
          <a:p>
            <a:pPr marL="285750" indent="-285750">
              <a:lnSpc>
                <a:spcPct val="150000"/>
              </a:lnSpc>
              <a:buFont typeface="Arial" panose="020B0604020202020204" pitchFamily="34" charset="0"/>
              <a:buChar char="•"/>
            </a:pPr>
            <a:r>
              <a:rPr lang="en-US" noProof="1" smtClean="0"/>
              <a:t>Phỏng hỏa tiễn ( Space)</a:t>
            </a:r>
          </a:p>
          <a:p>
            <a:pPr marL="285750" indent="-285750">
              <a:lnSpc>
                <a:spcPct val="150000"/>
              </a:lnSpc>
              <a:buFont typeface="Arial" panose="020B0604020202020204" pitchFamily="34" charset="0"/>
              <a:buChar char="•"/>
            </a:pPr>
            <a:r>
              <a:rPr lang="en-US" noProof="1" smtClean="0"/>
              <a:t>Sử dụng khiên </a:t>
            </a:r>
          </a:p>
          <a:p>
            <a:pPr marL="285750" indent="-285750">
              <a:lnSpc>
                <a:spcPct val="150000"/>
              </a:lnSpc>
              <a:buFont typeface="Arial" panose="020B0604020202020204" pitchFamily="34" charset="0"/>
              <a:buChar char="•"/>
            </a:pPr>
            <a:r>
              <a:rPr lang="en-US" noProof="1" smtClean="0"/>
              <a:t>Trừ máu khi trúng đạn</a:t>
            </a:r>
          </a:p>
          <a:p>
            <a:pPr marL="285750" indent="-285750">
              <a:lnSpc>
                <a:spcPct val="150000"/>
              </a:lnSpc>
              <a:buFont typeface="Arial" panose="020B0604020202020204" pitchFamily="34" charset="0"/>
              <a:buChar char="•"/>
            </a:pPr>
            <a:r>
              <a:rPr lang="en-US" noProof="1" smtClean="0"/>
              <a:t>Nổ khi hết máu</a:t>
            </a:r>
          </a:p>
          <a:p>
            <a:pPr marL="285750" indent="-285750">
              <a:lnSpc>
                <a:spcPct val="150000"/>
              </a:lnSpc>
              <a:buFont typeface="Arial" panose="020B0604020202020204" pitchFamily="34" charset="0"/>
              <a:buChar char="•"/>
            </a:pPr>
            <a:endParaRPr lang="en-US" noProof="1" smtClean="0"/>
          </a:p>
          <a:p>
            <a:pPr marL="285750" indent="-285750">
              <a:lnSpc>
                <a:spcPct val="150000"/>
              </a:lnSpc>
              <a:buFont typeface="Arial" panose="020B0604020202020204" pitchFamily="34" charset="0"/>
              <a:buChar char="•"/>
            </a:pPr>
            <a:endParaRPr lang="en-US" noProof="1" smtClean="0"/>
          </a:p>
          <a:p>
            <a:pPr marL="285750" indent="-285750">
              <a:lnSpc>
                <a:spcPct val="150000"/>
              </a:lnSpc>
              <a:buFont typeface="Arial" panose="020B0604020202020204" pitchFamily="34" charset="0"/>
              <a:buChar char="•"/>
            </a:pPr>
            <a:endParaRPr lang="en-US" noProof="1"/>
          </a:p>
        </p:txBody>
      </p:sp>
      <p:pic>
        <p:nvPicPr>
          <p:cNvPr id="25" name="Picture 2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02058" y="692497"/>
            <a:ext cx="244653" cy="341831"/>
          </a:xfrm>
          <a:prstGeom prst="rect">
            <a:avLst/>
          </a:prstGeom>
        </p:spPr>
      </p:pic>
    </p:spTree>
    <p:extLst>
      <p:ext uri="{BB962C8B-B14F-4D97-AF65-F5344CB8AC3E}">
        <p14:creationId xmlns:p14="http://schemas.microsoft.com/office/powerpoint/2010/main" val="316746854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27"/>
        <p:cNvGrpSpPr/>
        <p:nvPr/>
      </p:nvGrpSpPr>
      <p:grpSpPr>
        <a:xfrm>
          <a:off x="0" y="0"/>
          <a:ext cx="0" cy="0"/>
          <a:chOff x="0" y="0"/>
          <a:chExt cx="0" cy="0"/>
        </a:xfrm>
      </p:grpSpPr>
      <p:grpSp>
        <p:nvGrpSpPr>
          <p:cNvPr id="1128" name="Google Shape;1128;p39"/>
          <p:cNvGrpSpPr/>
          <p:nvPr/>
        </p:nvGrpSpPr>
        <p:grpSpPr>
          <a:xfrm>
            <a:off x="991232" y="1068675"/>
            <a:ext cx="7158775" cy="3497225"/>
            <a:chOff x="992625" y="1068675"/>
            <a:chExt cx="7158775" cy="3497225"/>
          </a:xfrm>
        </p:grpSpPr>
        <p:sp>
          <p:nvSpPr>
            <p:cNvPr id="1129" name="Google Shape;1129;p39"/>
            <p:cNvSpPr/>
            <p:nvPr/>
          </p:nvSpPr>
          <p:spPr>
            <a:xfrm>
              <a:off x="993902" y="1068675"/>
              <a:ext cx="7157498" cy="9130"/>
            </a:xfrm>
            <a:custGeom>
              <a:avLst/>
              <a:gdLst/>
              <a:ahLst/>
              <a:cxnLst/>
              <a:rect l="l" t="t" r="r" b="b"/>
              <a:pathLst>
                <a:path w="61672" h="153" extrusionOk="0">
                  <a:moveTo>
                    <a:pt x="188" y="0"/>
                  </a:moveTo>
                  <a:cubicBezTo>
                    <a:pt x="83" y="0"/>
                    <a:pt x="1" y="36"/>
                    <a:pt x="1" y="83"/>
                  </a:cubicBezTo>
                  <a:cubicBezTo>
                    <a:pt x="1" y="117"/>
                    <a:pt x="83" y="153"/>
                    <a:pt x="188" y="153"/>
                  </a:cubicBezTo>
                  <a:lnTo>
                    <a:pt x="61473" y="153"/>
                  </a:lnTo>
                  <a:cubicBezTo>
                    <a:pt x="61578" y="153"/>
                    <a:pt x="61672" y="117"/>
                    <a:pt x="61672" y="83"/>
                  </a:cubicBezTo>
                  <a:cubicBezTo>
                    <a:pt x="61672" y="36"/>
                    <a:pt x="61578" y="0"/>
                    <a:pt x="61473" y="0"/>
                  </a:cubicBezTo>
                  <a:close/>
                </a:path>
              </a:pathLst>
            </a:custGeom>
            <a:solidFill>
              <a:srgbClr val="F2E1CC">
                <a:alpha val="85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39"/>
            <p:cNvSpPr/>
            <p:nvPr/>
          </p:nvSpPr>
          <p:spPr>
            <a:xfrm>
              <a:off x="993902" y="1306393"/>
              <a:ext cx="7157498" cy="9070"/>
            </a:xfrm>
            <a:custGeom>
              <a:avLst/>
              <a:gdLst/>
              <a:ahLst/>
              <a:cxnLst/>
              <a:rect l="l" t="t" r="r" b="b"/>
              <a:pathLst>
                <a:path w="61672" h="152" extrusionOk="0">
                  <a:moveTo>
                    <a:pt x="188" y="1"/>
                  </a:moveTo>
                  <a:cubicBezTo>
                    <a:pt x="83" y="1"/>
                    <a:pt x="1" y="35"/>
                    <a:pt x="1" y="82"/>
                  </a:cubicBezTo>
                  <a:cubicBezTo>
                    <a:pt x="1" y="117"/>
                    <a:pt x="83" y="152"/>
                    <a:pt x="188" y="152"/>
                  </a:cubicBezTo>
                  <a:lnTo>
                    <a:pt x="61473" y="152"/>
                  </a:lnTo>
                  <a:cubicBezTo>
                    <a:pt x="61578" y="152"/>
                    <a:pt x="61672" y="117"/>
                    <a:pt x="61672" y="82"/>
                  </a:cubicBezTo>
                  <a:cubicBezTo>
                    <a:pt x="61672" y="35"/>
                    <a:pt x="61578" y="1"/>
                    <a:pt x="61473" y="1"/>
                  </a:cubicBezTo>
                  <a:close/>
                </a:path>
              </a:pathLst>
            </a:custGeom>
            <a:solidFill>
              <a:srgbClr val="F2E1CC">
                <a:alpha val="85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39"/>
            <p:cNvSpPr/>
            <p:nvPr/>
          </p:nvSpPr>
          <p:spPr>
            <a:xfrm>
              <a:off x="993902" y="1544767"/>
              <a:ext cx="7157498" cy="8473"/>
            </a:xfrm>
            <a:custGeom>
              <a:avLst/>
              <a:gdLst/>
              <a:ahLst/>
              <a:cxnLst/>
              <a:rect l="l" t="t" r="r" b="b"/>
              <a:pathLst>
                <a:path w="61672" h="142" extrusionOk="0">
                  <a:moveTo>
                    <a:pt x="188" y="1"/>
                  </a:moveTo>
                  <a:cubicBezTo>
                    <a:pt x="83" y="1"/>
                    <a:pt x="1" y="24"/>
                    <a:pt x="1" y="71"/>
                  </a:cubicBezTo>
                  <a:cubicBezTo>
                    <a:pt x="1" y="106"/>
                    <a:pt x="83" y="141"/>
                    <a:pt x="188" y="141"/>
                  </a:cubicBezTo>
                  <a:lnTo>
                    <a:pt x="61473" y="141"/>
                  </a:lnTo>
                  <a:cubicBezTo>
                    <a:pt x="61578" y="141"/>
                    <a:pt x="61672" y="106"/>
                    <a:pt x="61672" y="71"/>
                  </a:cubicBezTo>
                  <a:cubicBezTo>
                    <a:pt x="61672" y="24"/>
                    <a:pt x="61578" y="1"/>
                    <a:pt x="61473" y="1"/>
                  </a:cubicBezTo>
                  <a:close/>
                </a:path>
              </a:pathLst>
            </a:custGeom>
            <a:solidFill>
              <a:srgbClr val="F2E1CC">
                <a:alpha val="85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39"/>
            <p:cNvSpPr/>
            <p:nvPr/>
          </p:nvSpPr>
          <p:spPr>
            <a:xfrm>
              <a:off x="993902" y="1782485"/>
              <a:ext cx="7157498" cy="8413"/>
            </a:xfrm>
            <a:custGeom>
              <a:avLst/>
              <a:gdLst/>
              <a:ahLst/>
              <a:cxnLst/>
              <a:rect l="l" t="t" r="r" b="b"/>
              <a:pathLst>
                <a:path w="61672" h="141" extrusionOk="0">
                  <a:moveTo>
                    <a:pt x="188" y="0"/>
                  </a:moveTo>
                  <a:cubicBezTo>
                    <a:pt x="83" y="0"/>
                    <a:pt x="1" y="36"/>
                    <a:pt x="1" y="70"/>
                  </a:cubicBezTo>
                  <a:cubicBezTo>
                    <a:pt x="1" y="117"/>
                    <a:pt x="83" y="140"/>
                    <a:pt x="188" y="140"/>
                  </a:cubicBezTo>
                  <a:lnTo>
                    <a:pt x="61473" y="140"/>
                  </a:lnTo>
                  <a:cubicBezTo>
                    <a:pt x="61578" y="140"/>
                    <a:pt x="61672" y="117"/>
                    <a:pt x="61672" y="70"/>
                  </a:cubicBezTo>
                  <a:cubicBezTo>
                    <a:pt x="61672" y="36"/>
                    <a:pt x="61578" y="0"/>
                    <a:pt x="61473" y="0"/>
                  </a:cubicBezTo>
                  <a:close/>
                </a:path>
              </a:pathLst>
            </a:custGeom>
            <a:solidFill>
              <a:srgbClr val="F2E1CC">
                <a:alpha val="85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39"/>
            <p:cNvSpPr/>
            <p:nvPr/>
          </p:nvSpPr>
          <p:spPr>
            <a:xfrm>
              <a:off x="993902" y="2020202"/>
              <a:ext cx="7157498" cy="9070"/>
            </a:xfrm>
            <a:custGeom>
              <a:avLst/>
              <a:gdLst/>
              <a:ahLst/>
              <a:cxnLst/>
              <a:rect l="l" t="t" r="r" b="b"/>
              <a:pathLst>
                <a:path w="61672" h="152" extrusionOk="0">
                  <a:moveTo>
                    <a:pt x="188" y="0"/>
                  </a:moveTo>
                  <a:cubicBezTo>
                    <a:pt x="83" y="0"/>
                    <a:pt x="1" y="35"/>
                    <a:pt x="1" y="70"/>
                  </a:cubicBezTo>
                  <a:cubicBezTo>
                    <a:pt x="1" y="117"/>
                    <a:pt x="83" y="152"/>
                    <a:pt x="188" y="152"/>
                  </a:cubicBezTo>
                  <a:lnTo>
                    <a:pt x="61473" y="152"/>
                  </a:lnTo>
                  <a:cubicBezTo>
                    <a:pt x="61578" y="152"/>
                    <a:pt x="61672" y="117"/>
                    <a:pt x="61672" y="70"/>
                  </a:cubicBezTo>
                  <a:cubicBezTo>
                    <a:pt x="61672" y="35"/>
                    <a:pt x="61578" y="0"/>
                    <a:pt x="61473" y="0"/>
                  </a:cubicBezTo>
                  <a:close/>
                </a:path>
              </a:pathLst>
            </a:custGeom>
            <a:solidFill>
              <a:srgbClr val="F2E1CC">
                <a:alpha val="85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39"/>
            <p:cNvSpPr/>
            <p:nvPr/>
          </p:nvSpPr>
          <p:spPr>
            <a:xfrm>
              <a:off x="993902" y="2257860"/>
              <a:ext cx="7157498" cy="9130"/>
            </a:xfrm>
            <a:custGeom>
              <a:avLst/>
              <a:gdLst/>
              <a:ahLst/>
              <a:cxnLst/>
              <a:rect l="l" t="t" r="r" b="b"/>
              <a:pathLst>
                <a:path w="61672" h="153" extrusionOk="0">
                  <a:moveTo>
                    <a:pt x="188" y="0"/>
                  </a:moveTo>
                  <a:cubicBezTo>
                    <a:pt x="83" y="0"/>
                    <a:pt x="1" y="36"/>
                    <a:pt x="1" y="83"/>
                  </a:cubicBezTo>
                  <a:cubicBezTo>
                    <a:pt x="1" y="117"/>
                    <a:pt x="83" y="153"/>
                    <a:pt x="188" y="153"/>
                  </a:cubicBezTo>
                  <a:lnTo>
                    <a:pt x="61473" y="153"/>
                  </a:lnTo>
                  <a:cubicBezTo>
                    <a:pt x="61578" y="153"/>
                    <a:pt x="61672" y="117"/>
                    <a:pt x="61672" y="83"/>
                  </a:cubicBezTo>
                  <a:cubicBezTo>
                    <a:pt x="61672" y="36"/>
                    <a:pt x="61578" y="0"/>
                    <a:pt x="61473" y="0"/>
                  </a:cubicBezTo>
                  <a:close/>
                </a:path>
              </a:pathLst>
            </a:custGeom>
            <a:solidFill>
              <a:srgbClr val="F2E1CC">
                <a:alpha val="85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39"/>
            <p:cNvSpPr/>
            <p:nvPr/>
          </p:nvSpPr>
          <p:spPr>
            <a:xfrm>
              <a:off x="992625" y="2495578"/>
              <a:ext cx="7157382" cy="9070"/>
            </a:xfrm>
            <a:custGeom>
              <a:avLst/>
              <a:gdLst/>
              <a:ahLst/>
              <a:cxnLst/>
              <a:rect l="l" t="t" r="r" b="b"/>
              <a:pathLst>
                <a:path w="61671" h="152" extrusionOk="0">
                  <a:moveTo>
                    <a:pt x="188" y="1"/>
                  </a:moveTo>
                  <a:cubicBezTo>
                    <a:pt x="94" y="1"/>
                    <a:pt x="1" y="35"/>
                    <a:pt x="1" y="82"/>
                  </a:cubicBezTo>
                  <a:cubicBezTo>
                    <a:pt x="1" y="117"/>
                    <a:pt x="94" y="152"/>
                    <a:pt x="188" y="152"/>
                  </a:cubicBezTo>
                  <a:lnTo>
                    <a:pt x="61484" y="152"/>
                  </a:lnTo>
                  <a:cubicBezTo>
                    <a:pt x="61589" y="152"/>
                    <a:pt x="61671" y="117"/>
                    <a:pt x="61671" y="82"/>
                  </a:cubicBezTo>
                  <a:cubicBezTo>
                    <a:pt x="61671" y="35"/>
                    <a:pt x="61589" y="1"/>
                    <a:pt x="61484" y="1"/>
                  </a:cubicBezTo>
                  <a:close/>
                </a:path>
              </a:pathLst>
            </a:custGeom>
            <a:solidFill>
              <a:srgbClr val="F2E1CC">
                <a:alpha val="85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36" name="Google Shape;1136;p39"/>
            <p:cNvGrpSpPr/>
            <p:nvPr/>
          </p:nvGrpSpPr>
          <p:grpSpPr>
            <a:xfrm>
              <a:off x="992625" y="2695752"/>
              <a:ext cx="7158775" cy="1870148"/>
              <a:chOff x="992625" y="2695752"/>
              <a:chExt cx="7158775" cy="1870148"/>
            </a:xfrm>
          </p:grpSpPr>
          <p:sp>
            <p:nvSpPr>
              <p:cNvPr id="1137" name="Google Shape;1137;p39"/>
              <p:cNvSpPr/>
              <p:nvPr/>
            </p:nvSpPr>
            <p:spPr>
              <a:xfrm>
                <a:off x="992625" y="2695752"/>
                <a:ext cx="7157382" cy="8473"/>
              </a:xfrm>
              <a:custGeom>
                <a:avLst/>
                <a:gdLst/>
                <a:ahLst/>
                <a:cxnLst/>
                <a:rect l="l" t="t" r="r" b="b"/>
                <a:pathLst>
                  <a:path w="61671" h="142" extrusionOk="0">
                    <a:moveTo>
                      <a:pt x="188" y="1"/>
                    </a:moveTo>
                    <a:cubicBezTo>
                      <a:pt x="94" y="1"/>
                      <a:pt x="1" y="24"/>
                      <a:pt x="1" y="71"/>
                    </a:cubicBezTo>
                    <a:cubicBezTo>
                      <a:pt x="1" y="106"/>
                      <a:pt x="94" y="141"/>
                      <a:pt x="188" y="141"/>
                    </a:cubicBezTo>
                    <a:lnTo>
                      <a:pt x="61484" y="141"/>
                    </a:lnTo>
                    <a:cubicBezTo>
                      <a:pt x="61589" y="141"/>
                      <a:pt x="61671" y="106"/>
                      <a:pt x="61671" y="71"/>
                    </a:cubicBezTo>
                    <a:cubicBezTo>
                      <a:pt x="61671" y="24"/>
                      <a:pt x="61589" y="1"/>
                      <a:pt x="61484" y="1"/>
                    </a:cubicBezTo>
                    <a:close/>
                  </a:path>
                </a:pathLst>
              </a:custGeom>
              <a:solidFill>
                <a:srgbClr val="F2E1CC">
                  <a:alpha val="85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39"/>
              <p:cNvSpPr/>
              <p:nvPr/>
            </p:nvSpPr>
            <p:spPr>
              <a:xfrm>
                <a:off x="993902" y="2892150"/>
                <a:ext cx="7157498" cy="9130"/>
              </a:xfrm>
              <a:custGeom>
                <a:avLst/>
                <a:gdLst/>
                <a:ahLst/>
                <a:cxnLst/>
                <a:rect l="l" t="t" r="r" b="b"/>
                <a:pathLst>
                  <a:path w="61672" h="153" extrusionOk="0">
                    <a:moveTo>
                      <a:pt x="188" y="0"/>
                    </a:moveTo>
                    <a:cubicBezTo>
                      <a:pt x="83" y="0"/>
                      <a:pt x="1" y="36"/>
                      <a:pt x="1" y="83"/>
                    </a:cubicBezTo>
                    <a:cubicBezTo>
                      <a:pt x="1" y="117"/>
                      <a:pt x="83" y="153"/>
                      <a:pt x="188" y="153"/>
                    </a:cubicBezTo>
                    <a:lnTo>
                      <a:pt x="61473" y="153"/>
                    </a:lnTo>
                    <a:cubicBezTo>
                      <a:pt x="61578" y="153"/>
                      <a:pt x="61672" y="117"/>
                      <a:pt x="61672" y="83"/>
                    </a:cubicBezTo>
                    <a:cubicBezTo>
                      <a:pt x="61672" y="36"/>
                      <a:pt x="61578" y="0"/>
                      <a:pt x="61473" y="0"/>
                    </a:cubicBezTo>
                    <a:close/>
                  </a:path>
                </a:pathLst>
              </a:custGeom>
              <a:solidFill>
                <a:srgbClr val="F2E1CC">
                  <a:alpha val="85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39"/>
              <p:cNvSpPr/>
              <p:nvPr/>
            </p:nvSpPr>
            <p:spPr>
              <a:xfrm>
                <a:off x="993902" y="3129868"/>
                <a:ext cx="7157498" cy="9070"/>
              </a:xfrm>
              <a:custGeom>
                <a:avLst/>
                <a:gdLst/>
                <a:ahLst/>
                <a:cxnLst/>
                <a:rect l="l" t="t" r="r" b="b"/>
                <a:pathLst>
                  <a:path w="61672" h="152" extrusionOk="0">
                    <a:moveTo>
                      <a:pt x="188" y="1"/>
                    </a:moveTo>
                    <a:cubicBezTo>
                      <a:pt x="83" y="1"/>
                      <a:pt x="1" y="35"/>
                      <a:pt x="1" y="82"/>
                    </a:cubicBezTo>
                    <a:cubicBezTo>
                      <a:pt x="1" y="117"/>
                      <a:pt x="83" y="152"/>
                      <a:pt x="188" y="152"/>
                    </a:cubicBezTo>
                    <a:lnTo>
                      <a:pt x="61473" y="152"/>
                    </a:lnTo>
                    <a:cubicBezTo>
                      <a:pt x="61578" y="152"/>
                      <a:pt x="61672" y="117"/>
                      <a:pt x="61672" y="82"/>
                    </a:cubicBezTo>
                    <a:cubicBezTo>
                      <a:pt x="61672" y="35"/>
                      <a:pt x="61578" y="1"/>
                      <a:pt x="61473" y="1"/>
                    </a:cubicBezTo>
                    <a:close/>
                  </a:path>
                </a:pathLst>
              </a:custGeom>
              <a:solidFill>
                <a:srgbClr val="F2E1CC">
                  <a:alpha val="85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39"/>
              <p:cNvSpPr/>
              <p:nvPr/>
            </p:nvSpPr>
            <p:spPr>
              <a:xfrm>
                <a:off x="993902" y="3368242"/>
                <a:ext cx="7157498" cy="8473"/>
              </a:xfrm>
              <a:custGeom>
                <a:avLst/>
                <a:gdLst/>
                <a:ahLst/>
                <a:cxnLst/>
                <a:rect l="l" t="t" r="r" b="b"/>
                <a:pathLst>
                  <a:path w="61672" h="142" extrusionOk="0">
                    <a:moveTo>
                      <a:pt x="188" y="1"/>
                    </a:moveTo>
                    <a:cubicBezTo>
                      <a:pt x="83" y="1"/>
                      <a:pt x="1" y="24"/>
                      <a:pt x="1" y="71"/>
                    </a:cubicBezTo>
                    <a:cubicBezTo>
                      <a:pt x="1" y="106"/>
                      <a:pt x="83" y="141"/>
                      <a:pt x="188" y="141"/>
                    </a:cubicBezTo>
                    <a:lnTo>
                      <a:pt x="61473" y="141"/>
                    </a:lnTo>
                    <a:cubicBezTo>
                      <a:pt x="61578" y="141"/>
                      <a:pt x="61672" y="106"/>
                      <a:pt x="61672" y="71"/>
                    </a:cubicBezTo>
                    <a:cubicBezTo>
                      <a:pt x="61672" y="24"/>
                      <a:pt x="61578" y="1"/>
                      <a:pt x="61473" y="1"/>
                    </a:cubicBezTo>
                    <a:close/>
                  </a:path>
                </a:pathLst>
              </a:custGeom>
              <a:solidFill>
                <a:srgbClr val="F2E1CC">
                  <a:alpha val="85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39"/>
              <p:cNvSpPr/>
              <p:nvPr/>
            </p:nvSpPr>
            <p:spPr>
              <a:xfrm>
                <a:off x="993902" y="3605960"/>
                <a:ext cx="7157498" cy="8413"/>
              </a:xfrm>
              <a:custGeom>
                <a:avLst/>
                <a:gdLst/>
                <a:ahLst/>
                <a:cxnLst/>
                <a:rect l="l" t="t" r="r" b="b"/>
                <a:pathLst>
                  <a:path w="61672" h="141" extrusionOk="0">
                    <a:moveTo>
                      <a:pt x="188" y="0"/>
                    </a:moveTo>
                    <a:cubicBezTo>
                      <a:pt x="83" y="0"/>
                      <a:pt x="1" y="36"/>
                      <a:pt x="1" y="70"/>
                    </a:cubicBezTo>
                    <a:cubicBezTo>
                      <a:pt x="1" y="117"/>
                      <a:pt x="83" y="140"/>
                      <a:pt x="188" y="140"/>
                    </a:cubicBezTo>
                    <a:lnTo>
                      <a:pt x="61473" y="140"/>
                    </a:lnTo>
                    <a:cubicBezTo>
                      <a:pt x="61578" y="140"/>
                      <a:pt x="61672" y="117"/>
                      <a:pt x="61672" y="70"/>
                    </a:cubicBezTo>
                    <a:cubicBezTo>
                      <a:pt x="61672" y="36"/>
                      <a:pt x="61578" y="0"/>
                      <a:pt x="61473" y="0"/>
                    </a:cubicBezTo>
                    <a:close/>
                  </a:path>
                </a:pathLst>
              </a:custGeom>
              <a:solidFill>
                <a:srgbClr val="F2E1CC">
                  <a:alpha val="85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39"/>
              <p:cNvSpPr/>
              <p:nvPr/>
            </p:nvSpPr>
            <p:spPr>
              <a:xfrm>
                <a:off x="993902" y="3843677"/>
                <a:ext cx="7157498" cy="9070"/>
              </a:xfrm>
              <a:custGeom>
                <a:avLst/>
                <a:gdLst/>
                <a:ahLst/>
                <a:cxnLst/>
                <a:rect l="l" t="t" r="r" b="b"/>
                <a:pathLst>
                  <a:path w="61672" h="152" extrusionOk="0">
                    <a:moveTo>
                      <a:pt x="188" y="0"/>
                    </a:moveTo>
                    <a:cubicBezTo>
                      <a:pt x="83" y="0"/>
                      <a:pt x="1" y="35"/>
                      <a:pt x="1" y="70"/>
                    </a:cubicBezTo>
                    <a:cubicBezTo>
                      <a:pt x="1" y="117"/>
                      <a:pt x="83" y="152"/>
                      <a:pt x="188" y="152"/>
                    </a:cubicBezTo>
                    <a:lnTo>
                      <a:pt x="61473" y="152"/>
                    </a:lnTo>
                    <a:cubicBezTo>
                      <a:pt x="61578" y="152"/>
                      <a:pt x="61672" y="117"/>
                      <a:pt x="61672" y="70"/>
                    </a:cubicBezTo>
                    <a:cubicBezTo>
                      <a:pt x="61672" y="35"/>
                      <a:pt x="61578" y="0"/>
                      <a:pt x="61473" y="0"/>
                    </a:cubicBezTo>
                    <a:close/>
                  </a:path>
                </a:pathLst>
              </a:custGeom>
              <a:solidFill>
                <a:srgbClr val="F2E1CC">
                  <a:alpha val="85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39"/>
              <p:cNvSpPr/>
              <p:nvPr/>
            </p:nvSpPr>
            <p:spPr>
              <a:xfrm>
                <a:off x="993902" y="4081335"/>
                <a:ext cx="7157498" cy="9130"/>
              </a:xfrm>
              <a:custGeom>
                <a:avLst/>
                <a:gdLst/>
                <a:ahLst/>
                <a:cxnLst/>
                <a:rect l="l" t="t" r="r" b="b"/>
                <a:pathLst>
                  <a:path w="61672" h="153" extrusionOk="0">
                    <a:moveTo>
                      <a:pt x="188" y="0"/>
                    </a:moveTo>
                    <a:cubicBezTo>
                      <a:pt x="83" y="0"/>
                      <a:pt x="1" y="36"/>
                      <a:pt x="1" y="83"/>
                    </a:cubicBezTo>
                    <a:cubicBezTo>
                      <a:pt x="1" y="117"/>
                      <a:pt x="83" y="153"/>
                      <a:pt x="188" y="153"/>
                    </a:cubicBezTo>
                    <a:lnTo>
                      <a:pt x="61473" y="153"/>
                    </a:lnTo>
                    <a:cubicBezTo>
                      <a:pt x="61578" y="153"/>
                      <a:pt x="61672" y="117"/>
                      <a:pt x="61672" y="83"/>
                    </a:cubicBezTo>
                    <a:cubicBezTo>
                      <a:pt x="61672" y="36"/>
                      <a:pt x="61578" y="0"/>
                      <a:pt x="61473" y="0"/>
                    </a:cubicBezTo>
                    <a:close/>
                  </a:path>
                </a:pathLst>
              </a:custGeom>
              <a:solidFill>
                <a:srgbClr val="F2E1CC">
                  <a:alpha val="85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39"/>
              <p:cNvSpPr/>
              <p:nvPr/>
            </p:nvSpPr>
            <p:spPr>
              <a:xfrm>
                <a:off x="992625" y="4319053"/>
                <a:ext cx="7157382" cy="9070"/>
              </a:xfrm>
              <a:custGeom>
                <a:avLst/>
                <a:gdLst/>
                <a:ahLst/>
                <a:cxnLst/>
                <a:rect l="l" t="t" r="r" b="b"/>
                <a:pathLst>
                  <a:path w="61671" h="152" extrusionOk="0">
                    <a:moveTo>
                      <a:pt x="188" y="1"/>
                    </a:moveTo>
                    <a:cubicBezTo>
                      <a:pt x="94" y="1"/>
                      <a:pt x="1" y="35"/>
                      <a:pt x="1" y="82"/>
                    </a:cubicBezTo>
                    <a:cubicBezTo>
                      <a:pt x="1" y="117"/>
                      <a:pt x="94" y="152"/>
                      <a:pt x="188" y="152"/>
                    </a:cubicBezTo>
                    <a:lnTo>
                      <a:pt x="61484" y="152"/>
                    </a:lnTo>
                    <a:cubicBezTo>
                      <a:pt x="61589" y="152"/>
                      <a:pt x="61671" y="117"/>
                      <a:pt x="61671" y="82"/>
                    </a:cubicBezTo>
                    <a:cubicBezTo>
                      <a:pt x="61671" y="35"/>
                      <a:pt x="61589" y="1"/>
                      <a:pt x="61484" y="1"/>
                    </a:cubicBezTo>
                    <a:close/>
                  </a:path>
                </a:pathLst>
              </a:custGeom>
              <a:solidFill>
                <a:srgbClr val="F2E1CC">
                  <a:alpha val="85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39"/>
              <p:cNvSpPr/>
              <p:nvPr/>
            </p:nvSpPr>
            <p:spPr>
              <a:xfrm>
                <a:off x="992625" y="4557427"/>
                <a:ext cx="7157382" cy="8473"/>
              </a:xfrm>
              <a:custGeom>
                <a:avLst/>
                <a:gdLst/>
                <a:ahLst/>
                <a:cxnLst/>
                <a:rect l="l" t="t" r="r" b="b"/>
                <a:pathLst>
                  <a:path w="61671" h="142" extrusionOk="0">
                    <a:moveTo>
                      <a:pt x="188" y="1"/>
                    </a:moveTo>
                    <a:cubicBezTo>
                      <a:pt x="94" y="1"/>
                      <a:pt x="1" y="24"/>
                      <a:pt x="1" y="71"/>
                    </a:cubicBezTo>
                    <a:cubicBezTo>
                      <a:pt x="1" y="106"/>
                      <a:pt x="94" y="141"/>
                      <a:pt x="188" y="141"/>
                    </a:cubicBezTo>
                    <a:lnTo>
                      <a:pt x="61484" y="141"/>
                    </a:lnTo>
                    <a:cubicBezTo>
                      <a:pt x="61589" y="141"/>
                      <a:pt x="61671" y="106"/>
                      <a:pt x="61671" y="71"/>
                    </a:cubicBezTo>
                    <a:cubicBezTo>
                      <a:pt x="61671" y="24"/>
                      <a:pt x="61589" y="1"/>
                      <a:pt x="61484" y="1"/>
                    </a:cubicBezTo>
                    <a:close/>
                  </a:path>
                </a:pathLst>
              </a:custGeom>
              <a:solidFill>
                <a:srgbClr val="F2E1CC">
                  <a:alpha val="85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146" name="Google Shape;1146;p39"/>
          <p:cNvSpPr txBox="1">
            <a:spLocks noGrp="1"/>
          </p:cNvSpPr>
          <p:nvPr>
            <p:ph type="title"/>
          </p:nvPr>
        </p:nvSpPr>
        <p:spPr>
          <a:xfrm>
            <a:off x="713100" y="532852"/>
            <a:ext cx="7710900" cy="615343"/>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smtClean="0">
                <a:latin typeface="Times New Roman" panose="02020603050405020304" pitchFamily="18" charset="0"/>
                <a:cs typeface="Times New Roman" panose="02020603050405020304" pitchFamily="18" charset="0"/>
              </a:rPr>
              <a:t>File rocket_modul.py </a:t>
            </a:r>
            <a:endParaRPr dirty="0">
              <a:latin typeface="Times New Roman" panose="02020603050405020304" pitchFamily="18" charset="0"/>
              <a:cs typeface="Times New Roman" panose="02020603050405020304" pitchFamily="18" charset="0"/>
            </a:endParaRPr>
          </a:p>
        </p:txBody>
      </p:sp>
      <p:sp>
        <p:nvSpPr>
          <p:cNvPr id="1148" name="Google Shape;1148;p39"/>
          <p:cNvSpPr/>
          <p:nvPr/>
        </p:nvSpPr>
        <p:spPr>
          <a:xfrm>
            <a:off x="3670213" y="241202"/>
            <a:ext cx="1796685" cy="451296"/>
          </a:xfrm>
          <a:custGeom>
            <a:avLst/>
            <a:gdLst/>
            <a:ahLst/>
            <a:cxnLst/>
            <a:rect l="l" t="t" r="r" b="b"/>
            <a:pathLst>
              <a:path w="20842" h="5235" extrusionOk="0">
                <a:moveTo>
                  <a:pt x="234" y="0"/>
                </a:moveTo>
                <a:lnTo>
                  <a:pt x="0" y="4077"/>
                </a:lnTo>
                <a:lnTo>
                  <a:pt x="20619" y="5234"/>
                </a:lnTo>
                <a:lnTo>
                  <a:pt x="20841" y="1145"/>
                </a:lnTo>
                <a:lnTo>
                  <a:pt x="234" y="0"/>
                </a:lnTo>
                <a:close/>
              </a:path>
            </a:pathLst>
          </a:custGeom>
          <a:solidFill>
            <a:srgbClr val="E6AA54">
              <a:alpha val="84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14844" y="1736653"/>
            <a:ext cx="2046699" cy="2648668"/>
          </a:xfrm>
          <a:prstGeom prst="rect">
            <a:avLst/>
          </a:prstGeom>
        </p:spPr>
      </p:pic>
      <p:sp>
        <p:nvSpPr>
          <p:cNvPr id="6" name="TextBox 5"/>
          <p:cNvSpPr txBox="1"/>
          <p:nvPr/>
        </p:nvSpPr>
        <p:spPr>
          <a:xfrm>
            <a:off x="1587107" y="1384702"/>
            <a:ext cx="3048000" cy="307777"/>
          </a:xfrm>
          <a:prstGeom prst="rect">
            <a:avLst/>
          </a:prstGeom>
          <a:noFill/>
        </p:spPr>
        <p:txBody>
          <a:bodyPr wrap="square" rtlCol="0">
            <a:spAutoFit/>
          </a:bodyPr>
          <a:lstStyle/>
          <a:p>
            <a:r>
              <a:rPr lang="en-US" dirty="0" smtClean="0">
                <a:solidFill>
                  <a:srgbClr val="00B050"/>
                </a:solidFill>
              </a:rPr>
              <a:t>Class Rocket </a:t>
            </a:r>
            <a:r>
              <a:rPr lang="en-US" dirty="0" smtClean="0"/>
              <a:t>: ( draw, move,…)</a:t>
            </a:r>
          </a:p>
        </p:txBody>
      </p:sp>
      <p:sp>
        <p:nvSpPr>
          <p:cNvPr id="7" name="TextBox 6"/>
          <p:cNvSpPr txBox="1"/>
          <p:nvPr/>
        </p:nvSpPr>
        <p:spPr>
          <a:xfrm>
            <a:off x="1587107" y="1781769"/>
            <a:ext cx="4371109" cy="1749005"/>
          </a:xfrm>
          <a:prstGeom prst="rect">
            <a:avLst/>
          </a:prstGeom>
          <a:noFill/>
        </p:spPr>
        <p:txBody>
          <a:bodyPr wrap="square" rtlCol="0">
            <a:spAutoFit/>
          </a:bodyPr>
          <a:lstStyle/>
          <a:p>
            <a:pPr>
              <a:lnSpc>
                <a:spcPct val="200000"/>
              </a:lnSpc>
            </a:pPr>
            <a:r>
              <a:rPr lang="en-US" noProof="1" smtClean="0"/>
              <a:t>Tính năng:</a:t>
            </a:r>
          </a:p>
          <a:p>
            <a:pPr marL="285750" indent="-285750">
              <a:lnSpc>
                <a:spcPct val="200000"/>
              </a:lnSpc>
              <a:buFont typeface="Arial" panose="020B0604020202020204" pitchFamily="34" charset="0"/>
              <a:buChar char="•"/>
            </a:pPr>
            <a:r>
              <a:rPr lang="en-US" noProof="1" smtClean="0"/>
              <a:t>Nhấn R để phóng tên lửa</a:t>
            </a:r>
          </a:p>
          <a:p>
            <a:pPr marL="285750" lvl="4" indent="-285750">
              <a:lnSpc>
                <a:spcPct val="200000"/>
              </a:lnSpc>
              <a:buFont typeface="Arial" panose="020B0604020202020204" pitchFamily="34" charset="0"/>
              <a:buChar char="•"/>
            </a:pPr>
            <a:r>
              <a:rPr lang="en-US" noProof="1" smtClean="0"/>
              <a:t>Đang bay: không gây sát thương</a:t>
            </a:r>
          </a:p>
          <a:p>
            <a:pPr marL="285750" lvl="3" indent="-285750">
              <a:lnSpc>
                <a:spcPct val="200000"/>
              </a:lnSpc>
              <a:buFont typeface="Arial" panose="020B0604020202020204" pitchFamily="34" charset="0"/>
              <a:buChar char="•"/>
            </a:pPr>
            <a:r>
              <a:rPr lang="en-US" noProof="1" smtClean="0"/>
              <a:t>Nổ: gây sát thương + xuyên giáp</a:t>
            </a:r>
            <a:endParaRPr lang="en-US" noProof="1"/>
          </a:p>
        </p:txBody>
      </p:sp>
      <p:pic>
        <p:nvPicPr>
          <p:cNvPr id="28" name="Picture 2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91222" y="719441"/>
            <a:ext cx="244653" cy="341831"/>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69114" y="220752"/>
            <a:ext cx="1854886" cy="1854886"/>
          </a:xfrm>
          <a:prstGeom prst="rect">
            <a:avLst/>
          </a:prstGeom>
        </p:spPr>
      </p:pic>
    </p:spTree>
    <p:extLst>
      <p:ext uri="{BB962C8B-B14F-4D97-AF65-F5344CB8AC3E}">
        <p14:creationId xmlns:p14="http://schemas.microsoft.com/office/powerpoint/2010/main" val="404184693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27"/>
        <p:cNvGrpSpPr/>
        <p:nvPr/>
      </p:nvGrpSpPr>
      <p:grpSpPr>
        <a:xfrm>
          <a:off x="0" y="0"/>
          <a:ext cx="0" cy="0"/>
          <a:chOff x="0" y="0"/>
          <a:chExt cx="0" cy="0"/>
        </a:xfrm>
      </p:grpSpPr>
      <p:grpSp>
        <p:nvGrpSpPr>
          <p:cNvPr id="1128" name="Google Shape;1128;p39"/>
          <p:cNvGrpSpPr/>
          <p:nvPr/>
        </p:nvGrpSpPr>
        <p:grpSpPr>
          <a:xfrm>
            <a:off x="989839" y="1057278"/>
            <a:ext cx="7158775" cy="3497225"/>
            <a:chOff x="992625" y="1068675"/>
            <a:chExt cx="7158775" cy="3497225"/>
          </a:xfrm>
        </p:grpSpPr>
        <p:sp>
          <p:nvSpPr>
            <p:cNvPr id="1129" name="Google Shape;1129;p39"/>
            <p:cNvSpPr/>
            <p:nvPr/>
          </p:nvSpPr>
          <p:spPr>
            <a:xfrm>
              <a:off x="993902" y="1068675"/>
              <a:ext cx="7157498" cy="9130"/>
            </a:xfrm>
            <a:custGeom>
              <a:avLst/>
              <a:gdLst/>
              <a:ahLst/>
              <a:cxnLst/>
              <a:rect l="l" t="t" r="r" b="b"/>
              <a:pathLst>
                <a:path w="61672" h="153" extrusionOk="0">
                  <a:moveTo>
                    <a:pt x="188" y="0"/>
                  </a:moveTo>
                  <a:cubicBezTo>
                    <a:pt x="83" y="0"/>
                    <a:pt x="1" y="36"/>
                    <a:pt x="1" y="83"/>
                  </a:cubicBezTo>
                  <a:cubicBezTo>
                    <a:pt x="1" y="117"/>
                    <a:pt x="83" y="153"/>
                    <a:pt x="188" y="153"/>
                  </a:cubicBezTo>
                  <a:lnTo>
                    <a:pt x="61473" y="153"/>
                  </a:lnTo>
                  <a:cubicBezTo>
                    <a:pt x="61578" y="153"/>
                    <a:pt x="61672" y="117"/>
                    <a:pt x="61672" y="83"/>
                  </a:cubicBezTo>
                  <a:cubicBezTo>
                    <a:pt x="61672" y="36"/>
                    <a:pt x="61578" y="0"/>
                    <a:pt x="61473" y="0"/>
                  </a:cubicBezTo>
                  <a:close/>
                </a:path>
              </a:pathLst>
            </a:custGeom>
            <a:solidFill>
              <a:srgbClr val="F2E1CC">
                <a:alpha val="85470"/>
              </a:srgbClr>
            </a:solidFill>
            <a:ln>
              <a:noFill/>
            </a:ln>
          </p:spPr>
          <p:txBody>
            <a:bodyPr spcFirstLastPara="1" wrap="square" lIns="91425" tIns="91425" rIns="91425" bIns="91425" anchor="ctr" anchorCtr="0">
              <a:noAutofit/>
            </a:bodyPr>
            <a:lstStyle/>
            <a:p>
              <a:pPr marL="285750" lvl="0" indent="-285750" algn="l" rtl="0">
                <a:spcBef>
                  <a:spcPts val="0"/>
                </a:spcBef>
                <a:spcAft>
                  <a:spcPts val="0"/>
                </a:spcAft>
                <a:buFont typeface="Arial" panose="020B0604020202020204" pitchFamily="34" charset="0"/>
                <a:buChar char="•"/>
              </a:pPr>
              <a:endParaRPr/>
            </a:p>
          </p:txBody>
        </p:sp>
        <p:sp>
          <p:nvSpPr>
            <p:cNvPr id="1130" name="Google Shape;1130;p39"/>
            <p:cNvSpPr/>
            <p:nvPr/>
          </p:nvSpPr>
          <p:spPr>
            <a:xfrm>
              <a:off x="993902" y="1306393"/>
              <a:ext cx="7157498" cy="9070"/>
            </a:xfrm>
            <a:custGeom>
              <a:avLst/>
              <a:gdLst/>
              <a:ahLst/>
              <a:cxnLst/>
              <a:rect l="l" t="t" r="r" b="b"/>
              <a:pathLst>
                <a:path w="61672" h="152" extrusionOk="0">
                  <a:moveTo>
                    <a:pt x="188" y="1"/>
                  </a:moveTo>
                  <a:cubicBezTo>
                    <a:pt x="83" y="1"/>
                    <a:pt x="1" y="35"/>
                    <a:pt x="1" y="82"/>
                  </a:cubicBezTo>
                  <a:cubicBezTo>
                    <a:pt x="1" y="117"/>
                    <a:pt x="83" y="152"/>
                    <a:pt x="188" y="152"/>
                  </a:cubicBezTo>
                  <a:lnTo>
                    <a:pt x="61473" y="152"/>
                  </a:lnTo>
                  <a:cubicBezTo>
                    <a:pt x="61578" y="152"/>
                    <a:pt x="61672" y="117"/>
                    <a:pt x="61672" y="82"/>
                  </a:cubicBezTo>
                  <a:cubicBezTo>
                    <a:pt x="61672" y="35"/>
                    <a:pt x="61578" y="1"/>
                    <a:pt x="61473" y="1"/>
                  </a:cubicBezTo>
                  <a:close/>
                </a:path>
              </a:pathLst>
            </a:custGeom>
            <a:solidFill>
              <a:srgbClr val="F2E1CC">
                <a:alpha val="85470"/>
              </a:srgbClr>
            </a:solidFill>
            <a:ln>
              <a:noFill/>
            </a:ln>
          </p:spPr>
          <p:txBody>
            <a:bodyPr spcFirstLastPara="1" wrap="square" lIns="91425" tIns="91425" rIns="91425" bIns="91425" anchor="ctr" anchorCtr="0">
              <a:noAutofit/>
            </a:bodyPr>
            <a:lstStyle/>
            <a:p>
              <a:pPr marL="285750" lvl="0" indent="-285750" algn="l" rtl="0">
                <a:spcBef>
                  <a:spcPts val="0"/>
                </a:spcBef>
                <a:spcAft>
                  <a:spcPts val="0"/>
                </a:spcAft>
                <a:buFont typeface="Arial" panose="020B0604020202020204" pitchFamily="34" charset="0"/>
                <a:buChar char="•"/>
              </a:pPr>
              <a:endParaRPr/>
            </a:p>
          </p:txBody>
        </p:sp>
        <p:sp>
          <p:nvSpPr>
            <p:cNvPr id="1131" name="Google Shape;1131;p39"/>
            <p:cNvSpPr/>
            <p:nvPr/>
          </p:nvSpPr>
          <p:spPr>
            <a:xfrm>
              <a:off x="993902" y="1544767"/>
              <a:ext cx="7157498" cy="8473"/>
            </a:xfrm>
            <a:custGeom>
              <a:avLst/>
              <a:gdLst/>
              <a:ahLst/>
              <a:cxnLst/>
              <a:rect l="l" t="t" r="r" b="b"/>
              <a:pathLst>
                <a:path w="61672" h="142" extrusionOk="0">
                  <a:moveTo>
                    <a:pt x="188" y="1"/>
                  </a:moveTo>
                  <a:cubicBezTo>
                    <a:pt x="83" y="1"/>
                    <a:pt x="1" y="24"/>
                    <a:pt x="1" y="71"/>
                  </a:cubicBezTo>
                  <a:cubicBezTo>
                    <a:pt x="1" y="106"/>
                    <a:pt x="83" y="141"/>
                    <a:pt x="188" y="141"/>
                  </a:cubicBezTo>
                  <a:lnTo>
                    <a:pt x="61473" y="141"/>
                  </a:lnTo>
                  <a:cubicBezTo>
                    <a:pt x="61578" y="141"/>
                    <a:pt x="61672" y="106"/>
                    <a:pt x="61672" y="71"/>
                  </a:cubicBezTo>
                  <a:cubicBezTo>
                    <a:pt x="61672" y="24"/>
                    <a:pt x="61578" y="1"/>
                    <a:pt x="61473" y="1"/>
                  </a:cubicBezTo>
                  <a:close/>
                </a:path>
              </a:pathLst>
            </a:custGeom>
            <a:solidFill>
              <a:srgbClr val="F2E1CC">
                <a:alpha val="85470"/>
              </a:srgbClr>
            </a:solidFill>
            <a:ln>
              <a:noFill/>
            </a:ln>
          </p:spPr>
          <p:txBody>
            <a:bodyPr spcFirstLastPara="1" wrap="square" lIns="91425" tIns="91425" rIns="91425" bIns="91425" anchor="ctr" anchorCtr="0">
              <a:noAutofit/>
            </a:bodyPr>
            <a:lstStyle/>
            <a:p>
              <a:pPr marL="285750" lvl="0" indent="-285750" algn="l" rtl="0">
                <a:spcBef>
                  <a:spcPts val="0"/>
                </a:spcBef>
                <a:spcAft>
                  <a:spcPts val="0"/>
                </a:spcAft>
                <a:buFont typeface="Arial" panose="020B0604020202020204" pitchFamily="34" charset="0"/>
                <a:buChar char="•"/>
              </a:pPr>
              <a:endParaRPr/>
            </a:p>
          </p:txBody>
        </p:sp>
        <p:sp>
          <p:nvSpPr>
            <p:cNvPr id="1132" name="Google Shape;1132;p39"/>
            <p:cNvSpPr/>
            <p:nvPr/>
          </p:nvSpPr>
          <p:spPr>
            <a:xfrm>
              <a:off x="993902" y="1782485"/>
              <a:ext cx="7157498" cy="8413"/>
            </a:xfrm>
            <a:custGeom>
              <a:avLst/>
              <a:gdLst/>
              <a:ahLst/>
              <a:cxnLst/>
              <a:rect l="l" t="t" r="r" b="b"/>
              <a:pathLst>
                <a:path w="61672" h="141" extrusionOk="0">
                  <a:moveTo>
                    <a:pt x="188" y="0"/>
                  </a:moveTo>
                  <a:cubicBezTo>
                    <a:pt x="83" y="0"/>
                    <a:pt x="1" y="36"/>
                    <a:pt x="1" y="70"/>
                  </a:cubicBezTo>
                  <a:cubicBezTo>
                    <a:pt x="1" y="117"/>
                    <a:pt x="83" y="140"/>
                    <a:pt x="188" y="140"/>
                  </a:cubicBezTo>
                  <a:lnTo>
                    <a:pt x="61473" y="140"/>
                  </a:lnTo>
                  <a:cubicBezTo>
                    <a:pt x="61578" y="140"/>
                    <a:pt x="61672" y="117"/>
                    <a:pt x="61672" y="70"/>
                  </a:cubicBezTo>
                  <a:cubicBezTo>
                    <a:pt x="61672" y="36"/>
                    <a:pt x="61578" y="0"/>
                    <a:pt x="61473" y="0"/>
                  </a:cubicBezTo>
                  <a:close/>
                </a:path>
              </a:pathLst>
            </a:custGeom>
            <a:solidFill>
              <a:srgbClr val="F2E1CC">
                <a:alpha val="85470"/>
              </a:srgbClr>
            </a:solidFill>
            <a:ln>
              <a:noFill/>
            </a:ln>
          </p:spPr>
          <p:txBody>
            <a:bodyPr spcFirstLastPara="1" wrap="square" lIns="91425" tIns="91425" rIns="91425" bIns="91425" anchor="ctr" anchorCtr="0">
              <a:noAutofit/>
            </a:bodyPr>
            <a:lstStyle/>
            <a:p>
              <a:pPr marL="285750" lvl="0" indent="-285750" algn="l" rtl="0">
                <a:spcBef>
                  <a:spcPts val="0"/>
                </a:spcBef>
                <a:spcAft>
                  <a:spcPts val="0"/>
                </a:spcAft>
                <a:buFont typeface="Arial" panose="020B0604020202020204" pitchFamily="34" charset="0"/>
                <a:buChar char="•"/>
              </a:pPr>
              <a:endParaRPr/>
            </a:p>
          </p:txBody>
        </p:sp>
        <p:sp>
          <p:nvSpPr>
            <p:cNvPr id="1133" name="Google Shape;1133;p39"/>
            <p:cNvSpPr/>
            <p:nvPr/>
          </p:nvSpPr>
          <p:spPr>
            <a:xfrm>
              <a:off x="993902" y="2020202"/>
              <a:ext cx="7157498" cy="9070"/>
            </a:xfrm>
            <a:custGeom>
              <a:avLst/>
              <a:gdLst/>
              <a:ahLst/>
              <a:cxnLst/>
              <a:rect l="l" t="t" r="r" b="b"/>
              <a:pathLst>
                <a:path w="61672" h="152" extrusionOk="0">
                  <a:moveTo>
                    <a:pt x="188" y="0"/>
                  </a:moveTo>
                  <a:cubicBezTo>
                    <a:pt x="83" y="0"/>
                    <a:pt x="1" y="35"/>
                    <a:pt x="1" y="70"/>
                  </a:cubicBezTo>
                  <a:cubicBezTo>
                    <a:pt x="1" y="117"/>
                    <a:pt x="83" y="152"/>
                    <a:pt x="188" y="152"/>
                  </a:cubicBezTo>
                  <a:lnTo>
                    <a:pt x="61473" y="152"/>
                  </a:lnTo>
                  <a:cubicBezTo>
                    <a:pt x="61578" y="152"/>
                    <a:pt x="61672" y="117"/>
                    <a:pt x="61672" y="70"/>
                  </a:cubicBezTo>
                  <a:cubicBezTo>
                    <a:pt x="61672" y="35"/>
                    <a:pt x="61578" y="0"/>
                    <a:pt x="61473" y="0"/>
                  </a:cubicBezTo>
                  <a:close/>
                </a:path>
              </a:pathLst>
            </a:custGeom>
            <a:solidFill>
              <a:srgbClr val="F2E1CC">
                <a:alpha val="85470"/>
              </a:srgbClr>
            </a:solidFill>
            <a:ln>
              <a:noFill/>
            </a:ln>
          </p:spPr>
          <p:txBody>
            <a:bodyPr spcFirstLastPara="1" wrap="square" lIns="91425" tIns="91425" rIns="91425" bIns="91425" anchor="ctr" anchorCtr="0">
              <a:noAutofit/>
            </a:bodyPr>
            <a:lstStyle/>
            <a:p>
              <a:pPr marL="285750" lvl="0" indent="-285750" algn="l" rtl="0">
                <a:spcBef>
                  <a:spcPts val="0"/>
                </a:spcBef>
                <a:spcAft>
                  <a:spcPts val="0"/>
                </a:spcAft>
                <a:buFont typeface="Arial" panose="020B0604020202020204" pitchFamily="34" charset="0"/>
                <a:buChar char="•"/>
              </a:pPr>
              <a:endParaRPr/>
            </a:p>
          </p:txBody>
        </p:sp>
        <p:sp>
          <p:nvSpPr>
            <p:cNvPr id="1134" name="Google Shape;1134;p39"/>
            <p:cNvSpPr/>
            <p:nvPr/>
          </p:nvSpPr>
          <p:spPr>
            <a:xfrm>
              <a:off x="993902" y="2257860"/>
              <a:ext cx="7157498" cy="9130"/>
            </a:xfrm>
            <a:custGeom>
              <a:avLst/>
              <a:gdLst/>
              <a:ahLst/>
              <a:cxnLst/>
              <a:rect l="l" t="t" r="r" b="b"/>
              <a:pathLst>
                <a:path w="61672" h="153" extrusionOk="0">
                  <a:moveTo>
                    <a:pt x="188" y="0"/>
                  </a:moveTo>
                  <a:cubicBezTo>
                    <a:pt x="83" y="0"/>
                    <a:pt x="1" y="36"/>
                    <a:pt x="1" y="83"/>
                  </a:cubicBezTo>
                  <a:cubicBezTo>
                    <a:pt x="1" y="117"/>
                    <a:pt x="83" y="153"/>
                    <a:pt x="188" y="153"/>
                  </a:cubicBezTo>
                  <a:lnTo>
                    <a:pt x="61473" y="153"/>
                  </a:lnTo>
                  <a:cubicBezTo>
                    <a:pt x="61578" y="153"/>
                    <a:pt x="61672" y="117"/>
                    <a:pt x="61672" y="83"/>
                  </a:cubicBezTo>
                  <a:cubicBezTo>
                    <a:pt x="61672" y="36"/>
                    <a:pt x="61578" y="0"/>
                    <a:pt x="61473" y="0"/>
                  </a:cubicBezTo>
                  <a:close/>
                </a:path>
              </a:pathLst>
            </a:custGeom>
            <a:solidFill>
              <a:srgbClr val="F2E1CC">
                <a:alpha val="85470"/>
              </a:srgbClr>
            </a:solidFill>
            <a:ln>
              <a:noFill/>
            </a:ln>
          </p:spPr>
          <p:txBody>
            <a:bodyPr spcFirstLastPara="1" wrap="square" lIns="91425" tIns="91425" rIns="91425" bIns="91425" anchor="ctr" anchorCtr="0">
              <a:noAutofit/>
            </a:bodyPr>
            <a:lstStyle/>
            <a:p>
              <a:pPr marL="285750" lvl="0" indent="-285750" algn="l" rtl="0">
                <a:spcBef>
                  <a:spcPts val="0"/>
                </a:spcBef>
                <a:spcAft>
                  <a:spcPts val="0"/>
                </a:spcAft>
                <a:buFont typeface="Arial" panose="020B0604020202020204" pitchFamily="34" charset="0"/>
                <a:buChar char="•"/>
              </a:pPr>
              <a:endParaRPr/>
            </a:p>
          </p:txBody>
        </p:sp>
        <p:sp>
          <p:nvSpPr>
            <p:cNvPr id="1135" name="Google Shape;1135;p39"/>
            <p:cNvSpPr/>
            <p:nvPr/>
          </p:nvSpPr>
          <p:spPr>
            <a:xfrm>
              <a:off x="992625" y="2495578"/>
              <a:ext cx="7157382" cy="9070"/>
            </a:xfrm>
            <a:custGeom>
              <a:avLst/>
              <a:gdLst/>
              <a:ahLst/>
              <a:cxnLst/>
              <a:rect l="l" t="t" r="r" b="b"/>
              <a:pathLst>
                <a:path w="61671" h="152" extrusionOk="0">
                  <a:moveTo>
                    <a:pt x="188" y="1"/>
                  </a:moveTo>
                  <a:cubicBezTo>
                    <a:pt x="94" y="1"/>
                    <a:pt x="1" y="35"/>
                    <a:pt x="1" y="82"/>
                  </a:cubicBezTo>
                  <a:cubicBezTo>
                    <a:pt x="1" y="117"/>
                    <a:pt x="94" y="152"/>
                    <a:pt x="188" y="152"/>
                  </a:cubicBezTo>
                  <a:lnTo>
                    <a:pt x="61484" y="152"/>
                  </a:lnTo>
                  <a:cubicBezTo>
                    <a:pt x="61589" y="152"/>
                    <a:pt x="61671" y="117"/>
                    <a:pt x="61671" y="82"/>
                  </a:cubicBezTo>
                  <a:cubicBezTo>
                    <a:pt x="61671" y="35"/>
                    <a:pt x="61589" y="1"/>
                    <a:pt x="61484" y="1"/>
                  </a:cubicBezTo>
                  <a:close/>
                </a:path>
              </a:pathLst>
            </a:custGeom>
            <a:solidFill>
              <a:srgbClr val="F2E1CC">
                <a:alpha val="85470"/>
              </a:srgbClr>
            </a:solidFill>
            <a:ln>
              <a:noFill/>
            </a:ln>
          </p:spPr>
          <p:txBody>
            <a:bodyPr spcFirstLastPara="1" wrap="square" lIns="91425" tIns="91425" rIns="91425" bIns="91425" anchor="ctr" anchorCtr="0">
              <a:noAutofit/>
            </a:bodyPr>
            <a:lstStyle/>
            <a:p>
              <a:pPr marL="285750" lvl="0" indent="-285750" algn="l" rtl="0">
                <a:spcBef>
                  <a:spcPts val="0"/>
                </a:spcBef>
                <a:spcAft>
                  <a:spcPts val="0"/>
                </a:spcAft>
                <a:buFont typeface="Arial" panose="020B0604020202020204" pitchFamily="34" charset="0"/>
                <a:buChar char="•"/>
              </a:pPr>
              <a:endParaRPr/>
            </a:p>
          </p:txBody>
        </p:sp>
        <p:grpSp>
          <p:nvGrpSpPr>
            <p:cNvPr id="1136" name="Google Shape;1136;p39"/>
            <p:cNvGrpSpPr/>
            <p:nvPr/>
          </p:nvGrpSpPr>
          <p:grpSpPr>
            <a:xfrm>
              <a:off x="992625" y="2695752"/>
              <a:ext cx="7158775" cy="1870148"/>
              <a:chOff x="992625" y="2695752"/>
              <a:chExt cx="7158775" cy="1870148"/>
            </a:xfrm>
          </p:grpSpPr>
          <p:sp>
            <p:nvSpPr>
              <p:cNvPr id="1137" name="Google Shape;1137;p39"/>
              <p:cNvSpPr/>
              <p:nvPr/>
            </p:nvSpPr>
            <p:spPr>
              <a:xfrm>
                <a:off x="992625" y="2695752"/>
                <a:ext cx="7157382" cy="8473"/>
              </a:xfrm>
              <a:custGeom>
                <a:avLst/>
                <a:gdLst/>
                <a:ahLst/>
                <a:cxnLst/>
                <a:rect l="l" t="t" r="r" b="b"/>
                <a:pathLst>
                  <a:path w="61671" h="142" extrusionOk="0">
                    <a:moveTo>
                      <a:pt x="188" y="1"/>
                    </a:moveTo>
                    <a:cubicBezTo>
                      <a:pt x="94" y="1"/>
                      <a:pt x="1" y="24"/>
                      <a:pt x="1" y="71"/>
                    </a:cubicBezTo>
                    <a:cubicBezTo>
                      <a:pt x="1" y="106"/>
                      <a:pt x="94" y="141"/>
                      <a:pt x="188" y="141"/>
                    </a:cubicBezTo>
                    <a:lnTo>
                      <a:pt x="61484" y="141"/>
                    </a:lnTo>
                    <a:cubicBezTo>
                      <a:pt x="61589" y="141"/>
                      <a:pt x="61671" y="106"/>
                      <a:pt x="61671" y="71"/>
                    </a:cubicBezTo>
                    <a:cubicBezTo>
                      <a:pt x="61671" y="24"/>
                      <a:pt x="61589" y="1"/>
                      <a:pt x="61484" y="1"/>
                    </a:cubicBezTo>
                    <a:close/>
                  </a:path>
                </a:pathLst>
              </a:custGeom>
              <a:solidFill>
                <a:srgbClr val="F2E1CC">
                  <a:alpha val="85470"/>
                </a:srgbClr>
              </a:solidFill>
              <a:ln>
                <a:noFill/>
              </a:ln>
            </p:spPr>
            <p:txBody>
              <a:bodyPr spcFirstLastPara="1" wrap="square" lIns="91425" tIns="91425" rIns="91425" bIns="91425" anchor="ctr" anchorCtr="0">
                <a:noAutofit/>
              </a:bodyPr>
              <a:lstStyle/>
              <a:p>
                <a:pPr marL="285750" lvl="0" indent="-285750" algn="l" rtl="0">
                  <a:spcBef>
                    <a:spcPts val="0"/>
                  </a:spcBef>
                  <a:spcAft>
                    <a:spcPts val="0"/>
                  </a:spcAft>
                  <a:buFont typeface="Arial" panose="020B0604020202020204" pitchFamily="34" charset="0"/>
                  <a:buChar char="•"/>
                </a:pPr>
                <a:endParaRPr/>
              </a:p>
            </p:txBody>
          </p:sp>
          <p:sp>
            <p:nvSpPr>
              <p:cNvPr id="1138" name="Google Shape;1138;p39"/>
              <p:cNvSpPr/>
              <p:nvPr/>
            </p:nvSpPr>
            <p:spPr>
              <a:xfrm>
                <a:off x="993902" y="2892150"/>
                <a:ext cx="7157498" cy="9130"/>
              </a:xfrm>
              <a:custGeom>
                <a:avLst/>
                <a:gdLst/>
                <a:ahLst/>
                <a:cxnLst/>
                <a:rect l="l" t="t" r="r" b="b"/>
                <a:pathLst>
                  <a:path w="61672" h="153" extrusionOk="0">
                    <a:moveTo>
                      <a:pt x="188" y="0"/>
                    </a:moveTo>
                    <a:cubicBezTo>
                      <a:pt x="83" y="0"/>
                      <a:pt x="1" y="36"/>
                      <a:pt x="1" y="83"/>
                    </a:cubicBezTo>
                    <a:cubicBezTo>
                      <a:pt x="1" y="117"/>
                      <a:pt x="83" y="153"/>
                      <a:pt x="188" y="153"/>
                    </a:cubicBezTo>
                    <a:lnTo>
                      <a:pt x="61473" y="153"/>
                    </a:lnTo>
                    <a:cubicBezTo>
                      <a:pt x="61578" y="153"/>
                      <a:pt x="61672" y="117"/>
                      <a:pt x="61672" y="83"/>
                    </a:cubicBezTo>
                    <a:cubicBezTo>
                      <a:pt x="61672" y="36"/>
                      <a:pt x="61578" y="0"/>
                      <a:pt x="61473" y="0"/>
                    </a:cubicBezTo>
                    <a:close/>
                  </a:path>
                </a:pathLst>
              </a:custGeom>
              <a:solidFill>
                <a:srgbClr val="F2E1CC">
                  <a:alpha val="85470"/>
                </a:srgbClr>
              </a:solidFill>
              <a:ln>
                <a:noFill/>
              </a:ln>
            </p:spPr>
            <p:txBody>
              <a:bodyPr spcFirstLastPara="1" wrap="square" lIns="91425" tIns="91425" rIns="91425" bIns="91425" anchor="ctr" anchorCtr="0">
                <a:noAutofit/>
              </a:bodyPr>
              <a:lstStyle/>
              <a:p>
                <a:pPr marL="285750" lvl="0" indent="-285750" algn="l" rtl="0">
                  <a:spcBef>
                    <a:spcPts val="0"/>
                  </a:spcBef>
                  <a:spcAft>
                    <a:spcPts val="0"/>
                  </a:spcAft>
                  <a:buFont typeface="Arial" panose="020B0604020202020204" pitchFamily="34" charset="0"/>
                  <a:buChar char="•"/>
                </a:pPr>
                <a:endParaRPr/>
              </a:p>
            </p:txBody>
          </p:sp>
          <p:sp>
            <p:nvSpPr>
              <p:cNvPr id="1139" name="Google Shape;1139;p39"/>
              <p:cNvSpPr/>
              <p:nvPr/>
            </p:nvSpPr>
            <p:spPr>
              <a:xfrm>
                <a:off x="993902" y="3129868"/>
                <a:ext cx="7157498" cy="9070"/>
              </a:xfrm>
              <a:custGeom>
                <a:avLst/>
                <a:gdLst/>
                <a:ahLst/>
                <a:cxnLst/>
                <a:rect l="l" t="t" r="r" b="b"/>
                <a:pathLst>
                  <a:path w="61672" h="152" extrusionOk="0">
                    <a:moveTo>
                      <a:pt x="188" y="1"/>
                    </a:moveTo>
                    <a:cubicBezTo>
                      <a:pt x="83" y="1"/>
                      <a:pt x="1" y="35"/>
                      <a:pt x="1" y="82"/>
                    </a:cubicBezTo>
                    <a:cubicBezTo>
                      <a:pt x="1" y="117"/>
                      <a:pt x="83" y="152"/>
                      <a:pt x="188" y="152"/>
                    </a:cubicBezTo>
                    <a:lnTo>
                      <a:pt x="61473" y="152"/>
                    </a:lnTo>
                    <a:cubicBezTo>
                      <a:pt x="61578" y="152"/>
                      <a:pt x="61672" y="117"/>
                      <a:pt x="61672" y="82"/>
                    </a:cubicBezTo>
                    <a:cubicBezTo>
                      <a:pt x="61672" y="35"/>
                      <a:pt x="61578" y="1"/>
                      <a:pt x="61473" y="1"/>
                    </a:cubicBezTo>
                    <a:close/>
                  </a:path>
                </a:pathLst>
              </a:custGeom>
              <a:solidFill>
                <a:srgbClr val="F2E1CC">
                  <a:alpha val="85470"/>
                </a:srgbClr>
              </a:solidFill>
              <a:ln>
                <a:noFill/>
              </a:ln>
            </p:spPr>
            <p:txBody>
              <a:bodyPr spcFirstLastPara="1" wrap="square" lIns="91425" tIns="91425" rIns="91425" bIns="91425" anchor="ctr" anchorCtr="0">
                <a:noAutofit/>
              </a:bodyPr>
              <a:lstStyle/>
              <a:p>
                <a:pPr marL="285750" lvl="0" indent="-285750" algn="l" rtl="0">
                  <a:spcBef>
                    <a:spcPts val="0"/>
                  </a:spcBef>
                  <a:spcAft>
                    <a:spcPts val="0"/>
                  </a:spcAft>
                  <a:buFont typeface="Arial" panose="020B0604020202020204" pitchFamily="34" charset="0"/>
                  <a:buChar char="•"/>
                </a:pPr>
                <a:endParaRPr/>
              </a:p>
            </p:txBody>
          </p:sp>
          <p:sp>
            <p:nvSpPr>
              <p:cNvPr id="1140" name="Google Shape;1140;p39"/>
              <p:cNvSpPr/>
              <p:nvPr/>
            </p:nvSpPr>
            <p:spPr>
              <a:xfrm>
                <a:off x="993902" y="3368242"/>
                <a:ext cx="7157498" cy="8473"/>
              </a:xfrm>
              <a:custGeom>
                <a:avLst/>
                <a:gdLst/>
                <a:ahLst/>
                <a:cxnLst/>
                <a:rect l="l" t="t" r="r" b="b"/>
                <a:pathLst>
                  <a:path w="61672" h="142" extrusionOk="0">
                    <a:moveTo>
                      <a:pt x="188" y="1"/>
                    </a:moveTo>
                    <a:cubicBezTo>
                      <a:pt x="83" y="1"/>
                      <a:pt x="1" y="24"/>
                      <a:pt x="1" y="71"/>
                    </a:cubicBezTo>
                    <a:cubicBezTo>
                      <a:pt x="1" y="106"/>
                      <a:pt x="83" y="141"/>
                      <a:pt x="188" y="141"/>
                    </a:cubicBezTo>
                    <a:lnTo>
                      <a:pt x="61473" y="141"/>
                    </a:lnTo>
                    <a:cubicBezTo>
                      <a:pt x="61578" y="141"/>
                      <a:pt x="61672" y="106"/>
                      <a:pt x="61672" y="71"/>
                    </a:cubicBezTo>
                    <a:cubicBezTo>
                      <a:pt x="61672" y="24"/>
                      <a:pt x="61578" y="1"/>
                      <a:pt x="61473" y="1"/>
                    </a:cubicBezTo>
                    <a:close/>
                  </a:path>
                </a:pathLst>
              </a:custGeom>
              <a:solidFill>
                <a:srgbClr val="F2E1CC">
                  <a:alpha val="85470"/>
                </a:srgbClr>
              </a:solidFill>
              <a:ln>
                <a:noFill/>
              </a:ln>
            </p:spPr>
            <p:txBody>
              <a:bodyPr spcFirstLastPara="1" wrap="square" lIns="91425" tIns="91425" rIns="91425" bIns="91425" anchor="ctr" anchorCtr="0">
                <a:noAutofit/>
              </a:bodyPr>
              <a:lstStyle/>
              <a:p>
                <a:pPr marL="285750" lvl="0" indent="-285750" algn="l" rtl="0">
                  <a:spcBef>
                    <a:spcPts val="0"/>
                  </a:spcBef>
                  <a:spcAft>
                    <a:spcPts val="0"/>
                  </a:spcAft>
                  <a:buFont typeface="Arial" panose="020B0604020202020204" pitchFamily="34" charset="0"/>
                  <a:buChar char="•"/>
                </a:pPr>
                <a:endParaRPr/>
              </a:p>
            </p:txBody>
          </p:sp>
          <p:sp>
            <p:nvSpPr>
              <p:cNvPr id="1141" name="Google Shape;1141;p39"/>
              <p:cNvSpPr/>
              <p:nvPr/>
            </p:nvSpPr>
            <p:spPr>
              <a:xfrm>
                <a:off x="993902" y="3605960"/>
                <a:ext cx="7157498" cy="8413"/>
              </a:xfrm>
              <a:custGeom>
                <a:avLst/>
                <a:gdLst/>
                <a:ahLst/>
                <a:cxnLst/>
                <a:rect l="l" t="t" r="r" b="b"/>
                <a:pathLst>
                  <a:path w="61672" h="141" extrusionOk="0">
                    <a:moveTo>
                      <a:pt x="188" y="0"/>
                    </a:moveTo>
                    <a:cubicBezTo>
                      <a:pt x="83" y="0"/>
                      <a:pt x="1" y="36"/>
                      <a:pt x="1" y="70"/>
                    </a:cubicBezTo>
                    <a:cubicBezTo>
                      <a:pt x="1" y="117"/>
                      <a:pt x="83" y="140"/>
                      <a:pt x="188" y="140"/>
                    </a:cubicBezTo>
                    <a:lnTo>
                      <a:pt x="61473" y="140"/>
                    </a:lnTo>
                    <a:cubicBezTo>
                      <a:pt x="61578" y="140"/>
                      <a:pt x="61672" y="117"/>
                      <a:pt x="61672" y="70"/>
                    </a:cubicBezTo>
                    <a:cubicBezTo>
                      <a:pt x="61672" y="36"/>
                      <a:pt x="61578" y="0"/>
                      <a:pt x="61473" y="0"/>
                    </a:cubicBezTo>
                    <a:close/>
                  </a:path>
                </a:pathLst>
              </a:custGeom>
              <a:solidFill>
                <a:srgbClr val="F2E1CC">
                  <a:alpha val="85470"/>
                </a:srgbClr>
              </a:solidFill>
              <a:ln>
                <a:noFill/>
              </a:ln>
            </p:spPr>
            <p:txBody>
              <a:bodyPr spcFirstLastPara="1" wrap="square" lIns="91425" tIns="91425" rIns="91425" bIns="91425" anchor="ctr" anchorCtr="0">
                <a:noAutofit/>
              </a:bodyPr>
              <a:lstStyle/>
              <a:p>
                <a:pPr marL="285750" lvl="0" indent="-285750" algn="l" rtl="0">
                  <a:spcBef>
                    <a:spcPts val="0"/>
                  </a:spcBef>
                  <a:spcAft>
                    <a:spcPts val="0"/>
                  </a:spcAft>
                  <a:buFont typeface="Arial" panose="020B0604020202020204" pitchFamily="34" charset="0"/>
                  <a:buChar char="•"/>
                </a:pPr>
                <a:endParaRPr/>
              </a:p>
            </p:txBody>
          </p:sp>
          <p:sp>
            <p:nvSpPr>
              <p:cNvPr id="1142" name="Google Shape;1142;p39"/>
              <p:cNvSpPr/>
              <p:nvPr/>
            </p:nvSpPr>
            <p:spPr>
              <a:xfrm>
                <a:off x="993902" y="3843677"/>
                <a:ext cx="7157498" cy="9070"/>
              </a:xfrm>
              <a:custGeom>
                <a:avLst/>
                <a:gdLst/>
                <a:ahLst/>
                <a:cxnLst/>
                <a:rect l="l" t="t" r="r" b="b"/>
                <a:pathLst>
                  <a:path w="61672" h="152" extrusionOk="0">
                    <a:moveTo>
                      <a:pt x="188" y="0"/>
                    </a:moveTo>
                    <a:cubicBezTo>
                      <a:pt x="83" y="0"/>
                      <a:pt x="1" y="35"/>
                      <a:pt x="1" y="70"/>
                    </a:cubicBezTo>
                    <a:cubicBezTo>
                      <a:pt x="1" y="117"/>
                      <a:pt x="83" y="152"/>
                      <a:pt x="188" y="152"/>
                    </a:cubicBezTo>
                    <a:lnTo>
                      <a:pt x="61473" y="152"/>
                    </a:lnTo>
                    <a:cubicBezTo>
                      <a:pt x="61578" y="152"/>
                      <a:pt x="61672" y="117"/>
                      <a:pt x="61672" y="70"/>
                    </a:cubicBezTo>
                    <a:cubicBezTo>
                      <a:pt x="61672" y="35"/>
                      <a:pt x="61578" y="0"/>
                      <a:pt x="61473" y="0"/>
                    </a:cubicBezTo>
                    <a:close/>
                  </a:path>
                </a:pathLst>
              </a:custGeom>
              <a:solidFill>
                <a:srgbClr val="F2E1CC">
                  <a:alpha val="85470"/>
                </a:srgbClr>
              </a:solidFill>
              <a:ln>
                <a:noFill/>
              </a:ln>
            </p:spPr>
            <p:txBody>
              <a:bodyPr spcFirstLastPara="1" wrap="square" lIns="91425" tIns="91425" rIns="91425" bIns="91425" anchor="ctr" anchorCtr="0">
                <a:noAutofit/>
              </a:bodyPr>
              <a:lstStyle/>
              <a:p>
                <a:pPr marL="285750" lvl="0" indent="-285750" algn="l" rtl="0">
                  <a:spcBef>
                    <a:spcPts val="0"/>
                  </a:spcBef>
                  <a:spcAft>
                    <a:spcPts val="0"/>
                  </a:spcAft>
                  <a:buFont typeface="Arial" panose="020B0604020202020204" pitchFamily="34" charset="0"/>
                  <a:buChar char="•"/>
                </a:pPr>
                <a:endParaRPr/>
              </a:p>
            </p:txBody>
          </p:sp>
          <p:sp>
            <p:nvSpPr>
              <p:cNvPr id="1143" name="Google Shape;1143;p39"/>
              <p:cNvSpPr/>
              <p:nvPr/>
            </p:nvSpPr>
            <p:spPr>
              <a:xfrm>
                <a:off x="993902" y="4081335"/>
                <a:ext cx="7157498" cy="9130"/>
              </a:xfrm>
              <a:custGeom>
                <a:avLst/>
                <a:gdLst/>
                <a:ahLst/>
                <a:cxnLst/>
                <a:rect l="l" t="t" r="r" b="b"/>
                <a:pathLst>
                  <a:path w="61672" h="153" extrusionOk="0">
                    <a:moveTo>
                      <a:pt x="188" y="0"/>
                    </a:moveTo>
                    <a:cubicBezTo>
                      <a:pt x="83" y="0"/>
                      <a:pt x="1" y="36"/>
                      <a:pt x="1" y="83"/>
                    </a:cubicBezTo>
                    <a:cubicBezTo>
                      <a:pt x="1" y="117"/>
                      <a:pt x="83" y="153"/>
                      <a:pt x="188" y="153"/>
                    </a:cubicBezTo>
                    <a:lnTo>
                      <a:pt x="61473" y="153"/>
                    </a:lnTo>
                    <a:cubicBezTo>
                      <a:pt x="61578" y="153"/>
                      <a:pt x="61672" y="117"/>
                      <a:pt x="61672" y="83"/>
                    </a:cubicBezTo>
                    <a:cubicBezTo>
                      <a:pt x="61672" y="36"/>
                      <a:pt x="61578" y="0"/>
                      <a:pt x="61473" y="0"/>
                    </a:cubicBezTo>
                    <a:close/>
                  </a:path>
                </a:pathLst>
              </a:custGeom>
              <a:solidFill>
                <a:srgbClr val="F2E1CC">
                  <a:alpha val="85470"/>
                </a:srgbClr>
              </a:solidFill>
              <a:ln>
                <a:noFill/>
              </a:ln>
            </p:spPr>
            <p:txBody>
              <a:bodyPr spcFirstLastPara="1" wrap="square" lIns="91425" tIns="91425" rIns="91425" bIns="91425" anchor="ctr" anchorCtr="0">
                <a:noAutofit/>
              </a:bodyPr>
              <a:lstStyle/>
              <a:p>
                <a:pPr marL="285750" lvl="0" indent="-285750" algn="l" rtl="0">
                  <a:spcBef>
                    <a:spcPts val="0"/>
                  </a:spcBef>
                  <a:spcAft>
                    <a:spcPts val="0"/>
                  </a:spcAft>
                  <a:buFont typeface="Arial" panose="020B0604020202020204" pitchFamily="34" charset="0"/>
                  <a:buChar char="•"/>
                </a:pPr>
                <a:endParaRPr/>
              </a:p>
            </p:txBody>
          </p:sp>
          <p:sp>
            <p:nvSpPr>
              <p:cNvPr id="1144" name="Google Shape;1144;p39"/>
              <p:cNvSpPr/>
              <p:nvPr/>
            </p:nvSpPr>
            <p:spPr>
              <a:xfrm>
                <a:off x="992625" y="4319053"/>
                <a:ext cx="7157382" cy="9070"/>
              </a:xfrm>
              <a:custGeom>
                <a:avLst/>
                <a:gdLst/>
                <a:ahLst/>
                <a:cxnLst/>
                <a:rect l="l" t="t" r="r" b="b"/>
                <a:pathLst>
                  <a:path w="61671" h="152" extrusionOk="0">
                    <a:moveTo>
                      <a:pt x="188" y="1"/>
                    </a:moveTo>
                    <a:cubicBezTo>
                      <a:pt x="94" y="1"/>
                      <a:pt x="1" y="35"/>
                      <a:pt x="1" y="82"/>
                    </a:cubicBezTo>
                    <a:cubicBezTo>
                      <a:pt x="1" y="117"/>
                      <a:pt x="94" y="152"/>
                      <a:pt x="188" y="152"/>
                    </a:cubicBezTo>
                    <a:lnTo>
                      <a:pt x="61484" y="152"/>
                    </a:lnTo>
                    <a:cubicBezTo>
                      <a:pt x="61589" y="152"/>
                      <a:pt x="61671" y="117"/>
                      <a:pt x="61671" y="82"/>
                    </a:cubicBezTo>
                    <a:cubicBezTo>
                      <a:pt x="61671" y="35"/>
                      <a:pt x="61589" y="1"/>
                      <a:pt x="61484" y="1"/>
                    </a:cubicBezTo>
                    <a:close/>
                  </a:path>
                </a:pathLst>
              </a:custGeom>
              <a:solidFill>
                <a:srgbClr val="F2E1CC">
                  <a:alpha val="85470"/>
                </a:srgbClr>
              </a:solidFill>
              <a:ln>
                <a:noFill/>
              </a:ln>
            </p:spPr>
            <p:txBody>
              <a:bodyPr spcFirstLastPara="1" wrap="square" lIns="91425" tIns="91425" rIns="91425" bIns="91425" anchor="ctr" anchorCtr="0">
                <a:noAutofit/>
              </a:bodyPr>
              <a:lstStyle/>
              <a:p>
                <a:pPr marL="285750" lvl="0" indent="-285750" algn="l" rtl="0">
                  <a:spcBef>
                    <a:spcPts val="0"/>
                  </a:spcBef>
                  <a:spcAft>
                    <a:spcPts val="0"/>
                  </a:spcAft>
                  <a:buFont typeface="Arial" panose="020B0604020202020204" pitchFamily="34" charset="0"/>
                  <a:buChar char="•"/>
                </a:pPr>
                <a:endParaRPr/>
              </a:p>
            </p:txBody>
          </p:sp>
          <p:sp>
            <p:nvSpPr>
              <p:cNvPr id="1145" name="Google Shape;1145;p39"/>
              <p:cNvSpPr/>
              <p:nvPr/>
            </p:nvSpPr>
            <p:spPr>
              <a:xfrm>
                <a:off x="992625" y="4557427"/>
                <a:ext cx="7157382" cy="8473"/>
              </a:xfrm>
              <a:custGeom>
                <a:avLst/>
                <a:gdLst/>
                <a:ahLst/>
                <a:cxnLst/>
                <a:rect l="l" t="t" r="r" b="b"/>
                <a:pathLst>
                  <a:path w="61671" h="142" extrusionOk="0">
                    <a:moveTo>
                      <a:pt x="188" y="1"/>
                    </a:moveTo>
                    <a:cubicBezTo>
                      <a:pt x="94" y="1"/>
                      <a:pt x="1" y="24"/>
                      <a:pt x="1" y="71"/>
                    </a:cubicBezTo>
                    <a:cubicBezTo>
                      <a:pt x="1" y="106"/>
                      <a:pt x="94" y="141"/>
                      <a:pt x="188" y="141"/>
                    </a:cubicBezTo>
                    <a:lnTo>
                      <a:pt x="61484" y="141"/>
                    </a:lnTo>
                    <a:cubicBezTo>
                      <a:pt x="61589" y="141"/>
                      <a:pt x="61671" y="106"/>
                      <a:pt x="61671" y="71"/>
                    </a:cubicBezTo>
                    <a:cubicBezTo>
                      <a:pt x="61671" y="24"/>
                      <a:pt x="61589" y="1"/>
                      <a:pt x="61484" y="1"/>
                    </a:cubicBezTo>
                    <a:close/>
                  </a:path>
                </a:pathLst>
              </a:custGeom>
              <a:solidFill>
                <a:srgbClr val="F2E1CC">
                  <a:alpha val="85470"/>
                </a:srgbClr>
              </a:solidFill>
              <a:ln>
                <a:noFill/>
              </a:ln>
            </p:spPr>
            <p:txBody>
              <a:bodyPr spcFirstLastPara="1" wrap="square" lIns="91425" tIns="91425" rIns="91425" bIns="91425" anchor="ctr" anchorCtr="0">
                <a:noAutofit/>
              </a:bodyPr>
              <a:lstStyle/>
              <a:p>
                <a:pPr marL="285750" lvl="0" indent="-285750" algn="l" rtl="0">
                  <a:spcBef>
                    <a:spcPts val="0"/>
                  </a:spcBef>
                  <a:spcAft>
                    <a:spcPts val="0"/>
                  </a:spcAft>
                  <a:buFont typeface="Arial" panose="020B0604020202020204" pitchFamily="34" charset="0"/>
                  <a:buChar char="•"/>
                </a:pPr>
                <a:endParaRPr/>
              </a:p>
            </p:txBody>
          </p:sp>
        </p:grpSp>
      </p:grpSp>
      <p:sp>
        <p:nvSpPr>
          <p:cNvPr id="1146" name="Google Shape;1146;p39"/>
          <p:cNvSpPr txBox="1">
            <a:spLocks noGrp="1"/>
          </p:cNvSpPr>
          <p:nvPr>
            <p:ph type="title"/>
          </p:nvPr>
        </p:nvSpPr>
        <p:spPr>
          <a:xfrm>
            <a:off x="713100" y="532852"/>
            <a:ext cx="7710900" cy="615343"/>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smtClean="0">
                <a:latin typeface="Times New Roman" panose="02020603050405020304" pitchFamily="18" charset="0"/>
                <a:cs typeface="Times New Roman" panose="02020603050405020304" pitchFamily="18" charset="0"/>
              </a:rPr>
              <a:t>File boss_modul.py </a:t>
            </a:r>
            <a:endParaRPr dirty="0">
              <a:latin typeface="Times New Roman" panose="02020603050405020304" pitchFamily="18" charset="0"/>
              <a:cs typeface="Times New Roman" panose="02020603050405020304" pitchFamily="18" charset="0"/>
            </a:endParaRPr>
          </a:p>
        </p:txBody>
      </p:sp>
      <p:sp>
        <p:nvSpPr>
          <p:cNvPr id="1148" name="Google Shape;1148;p39"/>
          <p:cNvSpPr/>
          <p:nvPr/>
        </p:nvSpPr>
        <p:spPr>
          <a:xfrm>
            <a:off x="3670213" y="241202"/>
            <a:ext cx="1796685" cy="451296"/>
          </a:xfrm>
          <a:custGeom>
            <a:avLst/>
            <a:gdLst/>
            <a:ahLst/>
            <a:cxnLst/>
            <a:rect l="l" t="t" r="r" b="b"/>
            <a:pathLst>
              <a:path w="20842" h="5235" extrusionOk="0">
                <a:moveTo>
                  <a:pt x="234" y="0"/>
                </a:moveTo>
                <a:lnTo>
                  <a:pt x="0" y="4077"/>
                </a:lnTo>
                <a:lnTo>
                  <a:pt x="20619" y="5234"/>
                </a:lnTo>
                <a:lnTo>
                  <a:pt x="20841" y="1145"/>
                </a:lnTo>
                <a:lnTo>
                  <a:pt x="234" y="0"/>
                </a:lnTo>
                <a:close/>
              </a:path>
            </a:pathLst>
          </a:custGeom>
          <a:solidFill>
            <a:srgbClr val="E6AA54">
              <a:alpha val="84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25348" y="1269877"/>
            <a:ext cx="2423266" cy="2194497"/>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05943" y="315466"/>
            <a:ext cx="5090906" cy="4156248"/>
          </a:xfrm>
          <a:prstGeom prst="rect">
            <a:avLst/>
          </a:prstGeom>
        </p:spPr>
      </p:pic>
      <p:sp>
        <p:nvSpPr>
          <p:cNvPr id="4" name="TextBox 3"/>
          <p:cNvSpPr txBox="1"/>
          <p:nvPr/>
        </p:nvSpPr>
        <p:spPr>
          <a:xfrm>
            <a:off x="1081934" y="1018768"/>
            <a:ext cx="4384964" cy="1668214"/>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smtClean="0">
                <a:solidFill>
                  <a:srgbClr val="00B050"/>
                </a:solidFill>
              </a:rPr>
              <a:t>Class Boss: </a:t>
            </a:r>
          </a:p>
          <a:p>
            <a:pPr>
              <a:lnSpc>
                <a:spcPct val="150000"/>
              </a:lnSpc>
            </a:pPr>
            <a:r>
              <a:rPr lang="en-US" dirty="0" smtClean="0">
                <a:solidFill>
                  <a:schemeClr val="accent2">
                    <a:lumMod val="10000"/>
                  </a:schemeClr>
                </a:solidFill>
              </a:rPr>
              <a:t>(</a:t>
            </a:r>
            <a:r>
              <a:rPr lang="en-US" dirty="0" err="1" smtClean="0"/>
              <a:t>Check_boss_appear</a:t>
            </a:r>
            <a:r>
              <a:rPr lang="en-US" dirty="0" smtClean="0"/>
              <a:t>, draw, move, defense)</a:t>
            </a:r>
          </a:p>
          <a:p>
            <a:pPr marL="285750" indent="-285750">
              <a:lnSpc>
                <a:spcPct val="150000"/>
              </a:lnSpc>
              <a:buFont typeface="Arial" panose="020B0604020202020204" pitchFamily="34" charset="0"/>
              <a:buChar char="•"/>
            </a:pPr>
            <a:r>
              <a:rPr lang="en-US" dirty="0" smtClean="0">
                <a:solidFill>
                  <a:srgbClr val="00B050"/>
                </a:solidFill>
              </a:rPr>
              <a:t>Class: </a:t>
            </a:r>
            <a:r>
              <a:rPr lang="en-US" dirty="0" err="1" smtClean="0">
                <a:solidFill>
                  <a:srgbClr val="00B050"/>
                </a:solidFill>
              </a:rPr>
              <a:t>Boss_missile</a:t>
            </a:r>
            <a:endParaRPr lang="en-US" dirty="0" smtClean="0">
              <a:solidFill>
                <a:srgbClr val="00B050"/>
              </a:solidFill>
            </a:endParaRPr>
          </a:p>
          <a:p>
            <a:pPr>
              <a:lnSpc>
                <a:spcPct val="150000"/>
              </a:lnSpc>
            </a:pPr>
            <a:r>
              <a:rPr lang="en-US" dirty="0" smtClean="0">
                <a:solidFill>
                  <a:schemeClr val="accent2">
                    <a:lumMod val="10000"/>
                  </a:schemeClr>
                </a:solidFill>
              </a:rPr>
              <a:t>(draw, move, …)</a:t>
            </a:r>
            <a:endParaRPr lang="en-US" dirty="0">
              <a:solidFill>
                <a:schemeClr val="accent2">
                  <a:lumMod val="10000"/>
                </a:schemeClr>
              </a:solidFill>
            </a:endParaRPr>
          </a:p>
          <a:p>
            <a:pPr>
              <a:lnSpc>
                <a:spcPct val="150000"/>
              </a:lnSpc>
            </a:pPr>
            <a:endParaRPr lang="en-US" dirty="0"/>
          </a:p>
        </p:txBody>
      </p:sp>
      <p:sp>
        <p:nvSpPr>
          <p:cNvPr id="8" name="TextBox 7"/>
          <p:cNvSpPr txBox="1"/>
          <p:nvPr/>
        </p:nvSpPr>
        <p:spPr>
          <a:xfrm>
            <a:off x="1267691" y="2484181"/>
            <a:ext cx="3401291" cy="1991379"/>
          </a:xfrm>
          <a:prstGeom prst="rect">
            <a:avLst/>
          </a:prstGeom>
          <a:noFill/>
        </p:spPr>
        <p:txBody>
          <a:bodyPr wrap="square" rtlCol="0">
            <a:spAutoFit/>
          </a:bodyPr>
          <a:lstStyle/>
          <a:p>
            <a:pPr>
              <a:lnSpc>
                <a:spcPct val="150000"/>
              </a:lnSpc>
            </a:pPr>
            <a:r>
              <a:rPr lang="en-US" dirty="0" err="1" smtClean="0"/>
              <a:t>Tính</a:t>
            </a:r>
            <a:r>
              <a:rPr lang="en-US" dirty="0" smtClean="0"/>
              <a:t> </a:t>
            </a:r>
            <a:r>
              <a:rPr lang="en-US" dirty="0" err="1" smtClean="0"/>
              <a:t>năng</a:t>
            </a:r>
            <a:r>
              <a:rPr lang="en-US" dirty="0" smtClean="0"/>
              <a:t>:</a:t>
            </a:r>
          </a:p>
          <a:p>
            <a:pPr marL="285750" indent="-285750">
              <a:lnSpc>
                <a:spcPct val="150000"/>
              </a:lnSpc>
              <a:buFont typeface="Arial" panose="020B0604020202020204" pitchFamily="34" charset="0"/>
              <a:buChar char="•"/>
            </a:pPr>
            <a:r>
              <a:rPr lang="en-US" dirty="0" smtClean="0"/>
              <a:t>Di </a:t>
            </a:r>
            <a:r>
              <a:rPr lang="en-US" dirty="0" err="1" smtClean="0"/>
              <a:t>chuyển</a:t>
            </a:r>
            <a:r>
              <a:rPr lang="en-US" dirty="0" smtClean="0"/>
              <a:t> 4 </a:t>
            </a:r>
            <a:r>
              <a:rPr lang="en-US" dirty="0" err="1" smtClean="0"/>
              <a:t>hướng</a:t>
            </a:r>
            <a:endParaRPr lang="en-US" dirty="0"/>
          </a:p>
          <a:p>
            <a:pPr marL="285750" indent="-285750">
              <a:lnSpc>
                <a:spcPct val="150000"/>
              </a:lnSpc>
              <a:buFont typeface="Arial" panose="020B0604020202020204" pitchFamily="34" charset="0"/>
              <a:buChar char="•"/>
            </a:pPr>
            <a:r>
              <a:rPr lang="en-US" dirty="0" err="1" smtClean="0"/>
              <a:t>Nhả</a:t>
            </a:r>
            <a:r>
              <a:rPr lang="en-US" dirty="0" smtClean="0"/>
              <a:t> </a:t>
            </a:r>
            <a:r>
              <a:rPr lang="en-US" dirty="0" err="1" smtClean="0"/>
              <a:t>đạn</a:t>
            </a:r>
            <a:endParaRPr lang="en-US" dirty="0" smtClean="0"/>
          </a:p>
          <a:p>
            <a:pPr marL="285750" indent="-285750">
              <a:lnSpc>
                <a:spcPct val="150000"/>
              </a:lnSpc>
              <a:buFont typeface="Arial" panose="020B0604020202020204" pitchFamily="34" charset="0"/>
              <a:buChar char="•"/>
            </a:pPr>
            <a:r>
              <a:rPr lang="en-US" dirty="0" err="1" smtClean="0"/>
              <a:t>Trừ</a:t>
            </a:r>
            <a:r>
              <a:rPr lang="en-US" dirty="0" smtClean="0"/>
              <a:t> </a:t>
            </a:r>
            <a:r>
              <a:rPr lang="en-US" dirty="0" err="1" smtClean="0"/>
              <a:t>máu</a:t>
            </a:r>
            <a:r>
              <a:rPr lang="en-US" dirty="0" smtClean="0"/>
              <a:t> </a:t>
            </a:r>
            <a:r>
              <a:rPr lang="en-US" dirty="0" err="1" smtClean="0"/>
              <a:t>khi</a:t>
            </a:r>
            <a:r>
              <a:rPr lang="en-US" dirty="0" smtClean="0"/>
              <a:t> </a:t>
            </a:r>
            <a:r>
              <a:rPr lang="en-US" dirty="0" err="1" smtClean="0"/>
              <a:t>bị</a:t>
            </a:r>
            <a:r>
              <a:rPr lang="en-US" dirty="0" smtClean="0"/>
              <a:t> </a:t>
            </a:r>
            <a:r>
              <a:rPr lang="en-US" dirty="0" err="1" smtClean="0"/>
              <a:t>bắn</a:t>
            </a:r>
            <a:r>
              <a:rPr lang="en-US" dirty="0" smtClean="0"/>
              <a:t> </a:t>
            </a:r>
            <a:r>
              <a:rPr lang="en-US" dirty="0" err="1" smtClean="0"/>
              <a:t>trúng</a:t>
            </a:r>
            <a:endParaRPr lang="en-US" dirty="0" smtClean="0"/>
          </a:p>
          <a:p>
            <a:pPr marL="285750" indent="-285750">
              <a:lnSpc>
                <a:spcPct val="150000"/>
              </a:lnSpc>
              <a:buFont typeface="Arial" panose="020B0604020202020204" pitchFamily="34" charset="0"/>
              <a:buChar char="•"/>
            </a:pPr>
            <a:r>
              <a:rPr lang="en-US" dirty="0" err="1" smtClean="0"/>
              <a:t>Sử</a:t>
            </a:r>
            <a:r>
              <a:rPr lang="en-US" dirty="0" smtClean="0"/>
              <a:t> </a:t>
            </a:r>
            <a:r>
              <a:rPr lang="en-US" dirty="0" err="1" smtClean="0"/>
              <a:t>dụng</a:t>
            </a:r>
            <a:r>
              <a:rPr lang="en-US" dirty="0" smtClean="0"/>
              <a:t> </a:t>
            </a:r>
            <a:r>
              <a:rPr lang="en-US" dirty="0" err="1" smtClean="0"/>
              <a:t>khiên</a:t>
            </a:r>
            <a:endParaRPr lang="en-US" dirty="0" smtClean="0"/>
          </a:p>
          <a:p>
            <a:pPr marL="285750" indent="-285750">
              <a:lnSpc>
                <a:spcPct val="150000"/>
              </a:lnSpc>
              <a:buFont typeface="Arial" panose="020B0604020202020204" pitchFamily="34" charset="0"/>
              <a:buChar char="•"/>
            </a:pPr>
            <a:endParaRPr lang="en-US" dirty="0"/>
          </a:p>
        </p:txBody>
      </p:sp>
      <p:pic>
        <p:nvPicPr>
          <p:cNvPr id="30" name="Picture 2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02058" y="692497"/>
            <a:ext cx="244653" cy="341831"/>
          </a:xfrm>
          <a:prstGeom prst="rect">
            <a:avLst/>
          </a:prstGeom>
        </p:spPr>
      </p:pic>
    </p:spTree>
    <p:extLst>
      <p:ext uri="{BB962C8B-B14F-4D97-AF65-F5344CB8AC3E}">
        <p14:creationId xmlns:p14="http://schemas.microsoft.com/office/powerpoint/2010/main" val="270474988"/>
      </p:ext>
    </p:extLst>
  </p:cSld>
  <p:clrMapOvr>
    <a:masterClrMapping/>
  </p:clrMapOvr>
  <p:timing>
    <p:tnLst>
      <p:par>
        <p:cTn id="1" dur="indefinite" restart="never" nodeType="tmRoot"/>
      </p:par>
    </p:tnLst>
  </p:timing>
</p:sld>
</file>

<file path=ppt/theme/theme1.xml><?xml version="1.0" encoding="utf-8"?>
<a:theme xmlns:a="http://schemas.openxmlformats.org/drawingml/2006/main" name="Notebook Meeting by Slidesgo">
  <a:themeElements>
    <a:clrScheme name="Simple Light">
      <a:dk1>
        <a:srgbClr val="2E2E2E"/>
      </a:dk1>
      <a:lt1>
        <a:srgbClr val="F2E1CC"/>
      </a:lt1>
      <a:dk2>
        <a:srgbClr val="273970"/>
      </a:dk2>
      <a:lt2>
        <a:srgbClr val="7D3B26"/>
      </a:lt2>
      <a:accent1>
        <a:srgbClr val="E6AA54"/>
      </a:accent1>
      <a:accent2>
        <a:srgbClr val="F7F7F5"/>
      </a:accent2>
      <a:accent3>
        <a:srgbClr val="C0B2A7"/>
      </a:accent3>
      <a:accent4>
        <a:srgbClr val="FFFFFF"/>
      </a:accent4>
      <a:accent5>
        <a:srgbClr val="FFFFFF"/>
      </a:accent5>
      <a:accent6>
        <a:srgbClr val="FFFFFF"/>
      </a:accent6>
      <a:hlink>
        <a:srgbClr val="59595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192</TotalTime>
  <Words>670</Words>
  <Application>Microsoft Office PowerPoint</Application>
  <PresentationFormat>On-screen Show (16:9)</PresentationFormat>
  <Paragraphs>120</Paragraphs>
  <Slides>16</Slides>
  <Notes>16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EB Garamond</vt:lpstr>
      <vt:lpstr>Roboto Condensed Light</vt:lpstr>
      <vt:lpstr>Times New Roman</vt:lpstr>
      <vt:lpstr>Arial</vt:lpstr>
      <vt:lpstr>Fira Sans</vt:lpstr>
      <vt:lpstr>Notebook Meeting by Slidesgo</vt:lpstr>
      <vt:lpstr>Chicken Invaders</vt:lpstr>
      <vt:lpstr>OUR TEAM</vt:lpstr>
      <vt:lpstr>Phân chia công việc</vt:lpstr>
      <vt:lpstr>Project Introduction</vt:lpstr>
      <vt:lpstr>File menu_main.py</vt:lpstr>
      <vt:lpstr>File chicken_modul.py</vt:lpstr>
      <vt:lpstr>File Base_modul.py</vt:lpstr>
      <vt:lpstr>File rocket_modul.py </vt:lpstr>
      <vt:lpstr>File boss_modul.py </vt:lpstr>
      <vt:lpstr>File check_collision.py</vt:lpstr>
      <vt:lpstr>    File display_on_screen.py</vt:lpstr>
      <vt:lpstr>File game_main.py </vt:lpstr>
      <vt:lpstr>File setting_main.py</vt:lpstr>
      <vt:lpstr>File imfomation.py</vt:lpstr>
      <vt:lpstr>Luật chơi</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Chicken Invaders</dc:title>
  <dc:creator>ADMIN</dc:creator>
  <cp:lastModifiedBy>ADMIN</cp:lastModifiedBy>
  <cp:revision>23</cp:revision>
  <dcterms:modified xsi:type="dcterms:W3CDTF">2021-11-22T01:10:33Z</dcterms:modified>
</cp:coreProperties>
</file>